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00_D83D882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9"/>
  </p:notesMasterIdLst>
  <p:handoutMasterIdLst>
    <p:handoutMasterId r:id="rId50"/>
  </p:handoutMasterIdLst>
  <p:sldIdLst>
    <p:sldId id="401" r:id="rId5"/>
    <p:sldId id="458" r:id="rId6"/>
    <p:sldId id="410" r:id="rId7"/>
    <p:sldId id="512" r:id="rId8"/>
    <p:sldId id="603" r:id="rId9"/>
    <p:sldId id="629" r:id="rId10"/>
    <p:sldId id="631" r:id="rId11"/>
    <p:sldId id="632" r:id="rId12"/>
    <p:sldId id="633" r:id="rId13"/>
    <p:sldId id="634" r:id="rId14"/>
    <p:sldId id="635" r:id="rId15"/>
    <p:sldId id="636" r:id="rId16"/>
    <p:sldId id="628" r:id="rId17"/>
    <p:sldId id="612" r:id="rId18"/>
    <p:sldId id="625" r:id="rId19"/>
    <p:sldId id="624" r:id="rId20"/>
    <p:sldId id="626" r:id="rId21"/>
    <p:sldId id="627" r:id="rId22"/>
    <p:sldId id="630" r:id="rId23"/>
    <p:sldId id="637" r:id="rId24"/>
    <p:sldId id="638" r:id="rId25"/>
    <p:sldId id="639" r:id="rId26"/>
    <p:sldId id="641" r:id="rId27"/>
    <p:sldId id="608" r:id="rId28"/>
    <p:sldId id="640" r:id="rId29"/>
    <p:sldId id="642" r:id="rId30"/>
    <p:sldId id="643" r:id="rId31"/>
    <p:sldId id="644" r:id="rId32"/>
    <p:sldId id="645" r:id="rId33"/>
    <p:sldId id="646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47" r:id="rId46"/>
    <p:sldId id="660" r:id="rId47"/>
    <p:sldId id="661" r:id="rId4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F4B15-F67C-4BD4-BE00-EA67F0B9E511}" v="700" dt="2023-12-29T19:28:51.644"/>
    <p1510:client id="{A8809989-C591-4C3A-A75F-004B37143415}" v="259" dt="2023-12-29T11:39:28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80" d="100"/>
          <a:sy n="80" d="100"/>
        </p:scale>
        <p:origin x="96" y="191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A8809989-C591-4C3A-A75F-004B37143415}"/>
    <pc:docChg chg="undo custSel addSld delSld modSld sldOrd">
      <pc:chgData name="tariu Main" userId="7d83114226db9beb" providerId="LiveId" clId="{A8809989-C591-4C3A-A75F-004B37143415}" dt="2023-12-29T14:31:28.315" v="2744" actId="14100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A8809989-C591-4C3A-A75F-004B37143415}" dt="2023-12-28T02:10:57.328" v="416" actId="47"/>
        <pc:sldMkLst>
          <pc:docMk/>
          <pc:sldMk cId="298008384" sldId="453"/>
        </pc:sldMkLst>
      </pc:sldChg>
      <pc:sldChg chg="del">
        <pc:chgData name="tariu Main" userId="7d83114226db9beb" providerId="LiveId" clId="{A8809989-C591-4C3A-A75F-004B37143415}" dt="2023-12-28T02:10:55.215" v="415" actId="47"/>
        <pc:sldMkLst>
          <pc:docMk/>
          <pc:sldMk cId="2266886403" sldId="454"/>
        </pc:sldMkLst>
      </pc:sldChg>
      <pc:sldChg chg="addSp modSp mod">
        <pc:chgData name="tariu Main" userId="7d83114226db9beb" providerId="LiveId" clId="{A8809989-C591-4C3A-A75F-004B37143415}" dt="2023-12-28T02:12:12.244" v="426" actId="1076"/>
        <pc:sldMkLst>
          <pc:docMk/>
          <pc:sldMk cId="230106988" sldId="455"/>
        </pc:sldMkLst>
        <pc:picChg chg="add mod">
          <ac:chgData name="tariu Main" userId="7d83114226db9beb" providerId="LiveId" clId="{A8809989-C591-4C3A-A75F-004B37143415}" dt="2023-12-28T02:12:12.244" v="426" actId="1076"/>
          <ac:picMkLst>
            <pc:docMk/>
            <pc:sldMk cId="230106988" sldId="455"/>
            <ac:picMk id="5" creationId="{A583A717-F370-A29A-8881-99596B3112ED}"/>
          </ac:picMkLst>
        </pc:picChg>
      </pc:sldChg>
      <pc:sldChg chg="modSp mod">
        <pc:chgData name="tariu Main" userId="7d83114226db9beb" providerId="LiveId" clId="{A8809989-C591-4C3A-A75F-004B37143415}" dt="2023-12-29T03:48:27.309" v="490" actId="20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9T03:48:27.309" v="490" actId="20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A8809989-C591-4C3A-A75F-004B37143415}" dt="2023-12-29T06:55:02.748" v="926" actId="47"/>
        <pc:sldMkLst>
          <pc:docMk/>
          <pc:sldMk cId="1063595849" sldId="486"/>
        </pc:sldMkLst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">
        <pc:chgData name="tariu Main" userId="7d83114226db9beb" providerId="LiveId" clId="{A8809989-C591-4C3A-A75F-004B37143415}" dt="2023-12-29T06:55:11.362" v="934" actId="47"/>
        <pc:sldMkLst>
          <pc:docMk/>
          <pc:sldMk cId="3350940324" sldId="511"/>
        </pc:sldMkLst>
      </pc:sldChg>
      <pc:sldChg chg="delSp">
        <pc:chgData name="tariu Main" userId="7d83114226db9beb" providerId="LiveId" clId="{A8809989-C591-4C3A-A75F-004B37143415}" dt="2023-12-28T02:12:39.316" v="432" actId="478"/>
        <pc:sldMkLst>
          <pc:docMk/>
          <pc:sldMk cId="3627911209" sldId="512"/>
        </pc:sldMkLst>
        <pc:picChg chg="del">
          <ac:chgData name="tariu Main" userId="7d83114226db9beb" providerId="LiveId" clId="{A8809989-C591-4C3A-A75F-004B37143415}" dt="2023-12-28T02:12:39.316" v="432" actId="478"/>
          <ac:picMkLst>
            <pc:docMk/>
            <pc:sldMk cId="3627911209" sldId="512"/>
            <ac:picMk id="3" creationId="{09CD37DC-EF71-1032-2AC1-218068CE316F}"/>
          </ac:picMkLst>
        </pc:picChg>
      </pc:sldChg>
      <pc:sldChg chg="add">
        <pc:chgData name="tariu Main" userId="7d83114226db9beb" providerId="LiveId" clId="{A8809989-C591-4C3A-A75F-004B37143415}" dt="2023-12-29T03:59:56.104" v="659"/>
        <pc:sldMkLst>
          <pc:docMk/>
          <pc:sldMk cId="2732104736" sldId="518"/>
        </pc:sldMkLst>
      </pc:sldChg>
      <pc:sldChg chg="addSp delSp modSp add mod">
        <pc:chgData name="tariu Main" userId="7d83114226db9beb" providerId="LiveId" clId="{A8809989-C591-4C3A-A75F-004B37143415}" dt="2023-12-29T07:02:35.887" v="1030" actId="478"/>
        <pc:sldMkLst>
          <pc:docMk/>
          <pc:sldMk cId="2171134813" sldId="519"/>
        </pc:sldMkLst>
        <pc:spChg chg="add del mod">
          <ac:chgData name="tariu Main" userId="7d83114226db9beb" providerId="LiveId" clId="{A8809989-C591-4C3A-A75F-004B37143415}" dt="2023-12-29T07:02:35.887" v="1030" actId="478"/>
          <ac:spMkLst>
            <pc:docMk/>
            <pc:sldMk cId="2171134813" sldId="519"/>
            <ac:spMk id="3" creationId="{83A4A245-2C2B-B694-1F0C-72450D6823C5}"/>
          </ac:spMkLst>
        </pc:spChg>
        <pc:spChg chg="add mod">
          <ac:chgData name="tariu Main" userId="7d83114226db9beb" providerId="LiveId" clId="{A8809989-C591-4C3A-A75F-004B37143415}" dt="2023-12-29T05:01:18.600" v="701" actId="1076"/>
          <ac:spMkLst>
            <pc:docMk/>
            <pc:sldMk cId="2171134813" sldId="519"/>
            <ac:spMk id="6" creationId="{F6287EB9-475D-B2C9-09D1-DFE0A07A4C22}"/>
          </ac:spMkLst>
        </pc:spChg>
        <pc:picChg chg="add del">
          <ac:chgData name="tariu Main" userId="7d83114226db9beb" providerId="LiveId" clId="{A8809989-C591-4C3A-A75F-004B37143415}" dt="2023-12-29T07:02:27.263" v="1029" actId="478"/>
          <ac:picMkLst>
            <pc:docMk/>
            <pc:sldMk cId="2171134813" sldId="519"/>
            <ac:picMk id="16" creationId="{3FEA0783-D361-862E-EBD4-DE70957174F4}"/>
          </ac:picMkLst>
        </pc:picChg>
      </pc:sldChg>
      <pc:sldChg chg="del">
        <pc:chgData name="tariu Main" userId="7d83114226db9beb" providerId="LiveId" clId="{A8809989-C591-4C3A-A75F-004B37143415}" dt="2023-12-28T02:12:34.328" v="431" actId="47"/>
        <pc:sldMkLst>
          <pc:docMk/>
          <pc:sldMk cId="3318200248" sldId="537"/>
        </pc:sldMkLst>
      </pc:sldChg>
      <pc:sldChg chg="del">
        <pc:chgData name="tariu Main" userId="7d83114226db9beb" providerId="LiveId" clId="{A8809989-C591-4C3A-A75F-004B37143415}" dt="2023-12-28T02:12:33.148" v="430" actId="47"/>
        <pc:sldMkLst>
          <pc:docMk/>
          <pc:sldMk cId="3026723112" sldId="538"/>
        </pc:sldMkLst>
      </pc:sldChg>
      <pc:sldChg chg="del">
        <pc:chgData name="tariu Main" userId="7d83114226db9beb" providerId="LiveId" clId="{A8809989-C591-4C3A-A75F-004B37143415}" dt="2023-12-28T02:12:31.902" v="429" actId="47"/>
        <pc:sldMkLst>
          <pc:docMk/>
          <pc:sldMk cId="3608659463" sldId="539"/>
        </pc:sldMkLst>
      </pc:sldChg>
      <pc:sldChg chg="del">
        <pc:chgData name="tariu Main" userId="7d83114226db9beb" providerId="LiveId" clId="{A8809989-C591-4C3A-A75F-004B37143415}" dt="2023-12-28T02:12:31.155" v="428" actId="47"/>
        <pc:sldMkLst>
          <pc:docMk/>
          <pc:sldMk cId="2114918920" sldId="540"/>
        </pc:sldMkLst>
      </pc:sldChg>
      <pc:sldChg chg="del">
        <pc:chgData name="tariu Main" userId="7d83114226db9beb" providerId="LiveId" clId="{A8809989-C591-4C3A-A75F-004B37143415}" dt="2023-12-28T02:12:29.658" v="427" actId="47"/>
        <pc:sldMkLst>
          <pc:docMk/>
          <pc:sldMk cId="2529124884" sldId="541"/>
        </pc:sldMkLst>
      </pc:sldChg>
      <pc:sldChg chg="del">
        <pc:chgData name="tariu Main" userId="7d83114226db9beb" providerId="LiveId" clId="{A8809989-C591-4C3A-A75F-004B37143415}" dt="2023-12-29T06:55:03.900" v="927" actId="47"/>
        <pc:sldMkLst>
          <pc:docMk/>
          <pc:sldMk cId="2794545298" sldId="542"/>
        </pc:sldMkLst>
      </pc:sldChg>
      <pc:sldChg chg="del">
        <pc:chgData name="tariu Main" userId="7d83114226db9beb" providerId="LiveId" clId="{A8809989-C591-4C3A-A75F-004B37143415}" dt="2023-12-29T06:55:04.879" v="928" actId="47"/>
        <pc:sldMkLst>
          <pc:docMk/>
          <pc:sldMk cId="158382509" sldId="543"/>
        </pc:sldMkLst>
      </pc:sldChg>
      <pc:sldChg chg="del">
        <pc:chgData name="tariu Main" userId="7d83114226db9beb" providerId="LiveId" clId="{A8809989-C591-4C3A-A75F-004B37143415}" dt="2023-12-29T06:55:07.186" v="929" actId="47"/>
        <pc:sldMkLst>
          <pc:docMk/>
          <pc:sldMk cId="1382575053" sldId="544"/>
        </pc:sldMkLst>
      </pc:sldChg>
      <pc:sldChg chg="del">
        <pc:chgData name="tariu Main" userId="7d83114226db9beb" providerId="LiveId" clId="{A8809989-C591-4C3A-A75F-004B37143415}" dt="2023-12-29T06:55:09.130" v="931" actId="47"/>
        <pc:sldMkLst>
          <pc:docMk/>
          <pc:sldMk cId="2560293291" sldId="546"/>
        </pc:sldMkLst>
      </pc:sldChg>
      <pc:sldChg chg="del">
        <pc:chgData name="tariu Main" userId="7d83114226db9beb" providerId="LiveId" clId="{A8809989-C591-4C3A-A75F-004B37143415}" dt="2023-12-29T06:55:10.062" v="932" actId="47"/>
        <pc:sldMkLst>
          <pc:docMk/>
          <pc:sldMk cId="2872145599" sldId="547"/>
        </pc:sldMkLst>
      </pc:sldChg>
      <pc:sldChg chg="del">
        <pc:chgData name="tariu Main" userId="7d83114226db9beb" providerId="LiveId" clId="{A8809989-C591-4C3A-A75F-004B37143415}" dt="2023-12-29T06:55:08.175" v="930" actId="47"/>
        <pc:sldMkLst>
          <pc:docMk/>
          <pc:sldMk cId="162619249" sldId="548"/>
        </pc:sldMkLst>
      </pc:sldChg>
      <pc:sldChg chg="del">
        <pc:chgData name="tariu Main" userId="7d83114226db9beb" providerId="LiveId" clId="{A8809989-C591-4C3A-A75F-004B37143415}" dt="2023-12-29T06:55:10.698" v="933" actId="47"/>
        <pc:sldMkLst>
          <pc:docMk/>
          <pc:sldMk cId="4191613437" sldId="549"/>
        </pc:sldMkLst>
      </pc:sldChg>
      <pc:sldChg chg="del">
        <pc:chgData name="tariu Main" userId="7d83114226db9beb" providerId="LiveId" clId="{A8809989-C591-4C3A-A75F-004B37143415}" dt="2023-12-29T11:03:36.249" v="1636" actId="47"/>
        <pc:sldMkLst>
          <pc:docMk/>
          <pc:sldMk cId="2436320957" sldId="550"/>
        </pc:sldMkLst>
      </pc:sldChg>
      <pc:sldChg chg="del">
        <pc:chgData name="tariu Main" userId="7d83114226db9beb" providerId="LiveId" clId="{A8809989-C591-4C3A-A75F-004B37143415}" dt="2023-12-29T11:03:37.484" v="1638" actId="47"/>
        <pc:sldMkLst>
          <pc:docMk/>
          <pc:sldMk cId="2444585490" sldId="551"/>
        </pc:sldMkLst>
      </pc:sldChg>
      <pc:sldChg chg="del">
        <pc:chgData name="tariu Main" userId="7d83114226db9beb" providerId="LiveId" clId="{A8809989-C591-4C3A-A75F-004B37143415}" dt="2023-12-29T11:03:36.532" v="1637" actId="47"/>
        <pc:sldMkLst>
          <pc:docMk/>
          <pc:sldMk cId="3742659405" sldId="553"/>
        </pc:sldMkLst>
      </pc:sldChg>
      <pc:sldChg chg="del">
        <pc:chgData name="tariu Main" userId="7d83114226db9beb" providerId="LiveId" clId="{A8809989-C591-4C3A-A75F-004B37143415}" dt="2023-12-29T11:03:38.262" v="1639" actId="47"/>
        <pc:sldMkLst>
          <pc:docMk/>
          <pc:sldMk cId="2218220122" sldId="554"/>
        </pc:sldMkLst>
      </pc:sldChg>
      <pc:sldChg chg="del">
        <pc:chgData name="tariu Main" userId="7d83114226db9beb" providerId="LiveId" clId="{A8809989-C591-4C3A-A75F-004B37143415}" dt="2023-12-29T11:03:38.399" v="1640" actId="47"/>
        <pc:sldMkLst>
          <pc:docMk/>
          <pc:sldMk cId="2576706721" sldId="555"/>
        </pc:sldMkLst>
      </pc:sldChg>
      <pc:sldChg chg="del">
        <pc:chgData name="tariu Main" userId="7d83114226db9beb" providerId="LiveId" clId="{A8809989-C591-4C3A-A75F-004B37143415}" dt="2023-12-29T11:03:38.597" v="1641" actId="47"/>
        <pc:sldMkLst>
          <pc:docMk/>
          <pc:sldMk cId="4056393698" sldId="556"/>
        </pc:sldMkLst>
      </pc:sldChg>
      <pc:sldChg chg="del">
        <pc:chgData name="tariu Main" userId="7d83114226db9beb" providerId="LiveId" clId="{A8809989-C591-4C3A-A75F-004B37143415}" dt="2023-12-29T11:03:38.793" v="1642" actId="47"/>
        <pc:sldMkLst>
          <pc:docMk/>
          <pc:sldMk cId="1982009300" sldId="557"/>
        </pc:sldMkLst>
      </pc:sldChg>
      <pc:sldChg chg="del">
        <pc:chgData name="tariu Main" userId="7d83114226db9beb" providerId="LiveId" clId="{A8809989-C591-4C3A-A75F-004B37143415}" dt="2023-12-29T11:03:39.004" v="1643" actId="47"/>
        <pc:sldMkLst>
          <pc:docMk/>
          <pc:sldMk cId="1128545521" sldId="558"/>
        </pc:sldMkLst>
      </pc:sldChg>
      <pc:sldChg chg="del">
        <pc:chgData name="tariu Main" userId="7d83114226db9beb" providerId="LiveId" clId="{A8809989-C591-4C3A-A75F-004B37143415}" dt="2023-12-29T11:03:39.273" v="1644" actId="47"/>
        <pc:sldMkLst>
          <pc:docMk/>
          <pc:sldMk cId="2887422191" sldId="559"/>
        </pc:sldMkLst>
      </pc:sldChg>
      <pc:sldChg chg="del">
        <pc:chgData name="tariu Main" userId="7d83114226db9beb" providerId="LiveId" clId="{A8809989-C591-4C3A-A75F-004B37143415}" dt="2023-12-29T11:03:39.419" v="1645" actId="47"/>
        <pc:sldMkLst>
          <pc:docMk/>
          <pc:sldMk cId="1055954779" sldId="560"/>
        </pc:sldMkLst>
      </pc:sldChg>
      <pc:sldChg chg="del">
        <pc:chgData name="tariu Main" userId="7d83114226db9beb" providerId="LiveId" clId="{A8809989-C591-4C3A-A75F-004B37143415}" dt="2023-12-29T11:03:39.511" v="1646" actId="47"/>
        <pc:sldMkLst>
          <pc:docMk/>
          <pc:sldMk cId="3951763536" sldId="561"/>
        </pc:sldMkLst>
      </pc:sldChg>
      <pc:sldChg chg="del">
        <pc:chgData name="tariu Main" userId="7d83114226db9beb" providerId="LiveId" clId="{A8809989-C591-4C3A-A75F-004B37143415}" dt="2023-12-29T11:03:39.723" v="1648" actId="47"/>
        <pc:sldMkLst>
          <pc:docMk/>
          <pc:sldMk cId="2763182726" sldId="562"/>
        </pc:sldMkLst>
      </pc:sldChg>
      <pc:sldChg chg="del">
        <pc:chgData name="tariu Main" userId="7d83114226db9beb" providerId="LiveId" clId="{A8809989-C591-4C3A-A75F-004B37143415}" dt="2023-12-29T11:03:39.588" v="1647" actId="47"/>
        <pc:sldMkLst>
          <pc:docMk/>
          <pc:sldMk cId="1010861213" sldId="563"/>
        </pc:sldMkLst>
      </pc:sldChg>
      <pc:sldChg chg="del">
        <pc:chgData name="tariu Main" userId="7d83114226db9beb" providerId="LiveId" clId="{A8809989-C591-4C3A-A75F-004B37143415}" dt="2023-12-29T11:03:39.837" v="1649" actId="47"/>
        <pc:sldMkLst>
          <pc:docMk/>
          <pc:sldMk cId="3367528322" sldId="564"/>
        </pc:sldMkLst>
      </pc:sldChg>
      <pc:sldChg chg="del">
        <pc:chgData name="tariu Main" userId="7d83114226db9beb" providerId="LiveId" clId="{A8809989-C591-4C3A-A75F-004B37143415}" dt="2023-12-29T11:03:40.050" v="1650" actId="47"/>
        <pc:sldMkLst>
          <pc:docMk/>
          <pc:sldMk cId="2641430683" sldId="565"/>
        </pc:sldMkLst>
      </pc:sldChg>
      <pc:sldChg chg="del">
        <pc:chgData name="tariu Main" userId="7d83114226db9beb" providerId="LiveId" clId="{A8809989-C591-4C3A-A75F-004B37143415}" dt="2023-12-29T11:03:40.283" v="1651" actId="47"/>
        <pc:sldMkLst>
          <pc:docMk/>
          <pc:sldMk cId="530509239" sldId="566"/>
        </pc:sldMkLst>
      </pc:sldChg>
      <pc:sldChg chg="del">
        <pc:chgData name="tariu Main" userId="7d83114226db9beb" providerId="LiveId" clId="{A8809989-C591-4C3A-A75F-004B37143415}" dt="2023-12-29T11:03:40.476" v="1652" actId="47"/>
        <pc:sldMkLst>
          <pc:docMk/>
          <pc:sldMk cId="3049459950" sldId="567"/>
        </pc:sldMkLst>
      </pc:sldChg>
      <pc:sldChg chg="del">
        <pc:chgData name="tariu Main" userId="7d83114226db9beb" providerId="LiveId" clId="{A8809989-C591-4C3A-A75F-004B37143415}" dt="2023-12-29T11:03:40.644" v="1653" actId="47"/>
        <pc:sldMkLst>
          <pc:docMk/>
          <pc:sldMk cId="4019210864" sldId="568"/>
        </pc:sldMkLst>
      </pc:sldChg>
      <pc:sldChg chg="del">
        <pc:chgData name="tariu Main" userId="7d83114226db9beb" providerId="LiveId" clId="{A8809989-C591-4C3A-A75F-004B37143415}" dt="2023-12-29T11:03:40.725" v="1654" actId="47"/>
        <pc:sldMkLst>
          <pc:docMk/>
          <pc:sldMk cId="69103500" sldId="569"/>
        </pc:sldMkLst>
      </pc:sldChg>
      <pc:sldChg chg="del">
        <pc:chgData name="tariu Main" userId="7d83114226db9beb" providerId="LiveId" clId="{A8809989-C591-4C3A-A75F-004B37143415}" dt="2023-12-29T11:03:40.854" v="1655" actId="47"/>
        <pc:sldMkLst>
          <pc:docMk/>
          <pc:sldMk cId="1947284229" sldId="570"/>
        </pc:sldMkLst>
      </pc:sldChg>
      <pc:sldChg chg="del">
        <pc:chgData name="tariu Main" userId="7d83114226db9beb" providerId="LiveId" clId="{A8809989-C591-4C3A-A75F-004B37143415}" dt="2023-12-29T11:03:43.214" v="1660" actId="47"/>
        <pc:sldMkLst>
          <pc:docMk/>
          <pc:sldMk cId="1415187297" sldId="571"/>
        </pc:sldMkLst>
      </pc:sldChg>
      <pc:sldChg chg="del">
        <pc:chgData name="tariu Main" userId="7d83114226db9beb" providerId="LiveId" clId="{A8809989-C591-4C3A-A75F-004B37143415}" dt="2023-12-29T11:03:43.375" v="1661" actId="47"/>
        <pc:sldMkLst>
          <pc:docMk/>
          <pc:sldMk cId="2771083102" sldId="572"/>
        </pc:sldMkLst>
      </pc:sldChg>
      <pc:sldChg chg="del">
        <pc:chgData name="tariu Main" userId="7d83114226db9beb" providerId="LiveId" clId="{A8809989-C591-4C3A-A75F-004B37143415}" dt="2023-12-29T11:03:43.475" v="1662" actId="47"/>
        <pc:sldMkLst>
          <pc:docMk/>
          <pc:sldMk cId="1869434738" sldId="573"/>
        </pc:sldMkLst>
      </pc:sldChg>
      <pc:sldChg chg="del">
        <pc:chgData name="tariu Main" userId="7d83114226db9beb" providerId="LiveId" clId="{A8809989-C591-4C3A-A75F-004B37143415}" dt="2023-12-29T11:03:50.478" v="1676" actId="47"/>
        <pc:sldMkLst>
          <pc:docMk/>
          <pc:sldMk cId="4254973497" sldId="574"/>
        </pc:sldMkLst>
      </pc:sldChg>
      <pc:sldChg chg="del">
        <pc:chgData name="tariu Main" userId="7d83114226db9beb" providerId="LiveId" clId="{A8809989-C591-4C3A-A75F-004B37143415}" dt="2023-12-29T11:03:41.924" v="1657" actId="47"/>
        <pc:sldMkLst>
          <pc:docMk/>
          <pc:sldMk cId="885985671" sldId="576"/>
        </pc:sldMkLst>
      </pc:sldChg>
      <pc:sldChg chg="del">
        <pc:chgData name="tariu Main" userId="7d83114226db9beb" providerId="LiveId" clId="{A8809989-C591-4C3A-A75F-004B37143415}" dt="2023-12-29T11:03:42.924" v="1658" actId="47"/>
        <pc:sldMkLst>
          <pc:docMk/>
          <pc:sldMk cId="3645354545" sldId="577"/>
        </pc:sldMkLst>
      </pc:sldChg>
      <pc:sldChg chg="del">
        <pc:chgData name="tariu Main" userId="7d83114226db9beb" providerId="LiveId" clId="{A8809989-C591-4C3A-A75F-004B37143415}" dt="2023-12-29T11:03:41.029" v="1656" actId="47"/>
        <pc:sldMkLst>
          <pc:docMk/>
          <pc:sldMk cId="3369355497" sldId="578"/>
        </pc:sldMkLst>
      </pc:sldChg>
      <pc:sldChg chg="del">
        <pc:chgData name="tariu Main" userId="7d83114226db9beb" providerId="LiveId" clId="{A8809989-C591-4C3A-A75F-004B37143415}" dt="2023-12-29T11:03:43.096" v="1659" actId="47"/>
        <pc:sldMkLst>
          <pc:docMk/>
          <pc:sldMk cId="2242328249" sldId="579"/>
        </pc:sldMkLst>
      </pc:sldChg>
      <pc:sldChg chg="del">
        <pc:chgData name="tariu Main" userId="7d83114226db9beb" providerId="LiveId" clId="{A8809989-C591-4C3A-A75F-004B37143415}" dt="2023-12-29T11:03:43.620" v="1663" actId="47"/>
        <pc:sldMkLst>
          <pc:docMk/>
          <pc:sldMk cId="2201206153" sldId="580"/>
        </pc:sldMkLst>
      </pc:sldChg>
      <pc:sldChg chg="del">
        <pc:chgData name="tariu Main" userId="7d83114226db9beb" providerId="LiveId" clId="{A8809989-C591-4C3A-A75F-004B37143415}" dt="2023-12-29T11:03:46.937" v="1664" actId="47"/>
        <pc:sldMkLst>
          <pc:docMk/>
          <pc:sldMk cId="1513582897" sldId="581"/>
        </pc:sldMkLst>
      </pc:sldChg>
      <pc:sldChg chg="del">
        <pc:chgData name="tariu Main" userId="7d83114226db9beb" providerId="LiveId" clId="{A8809989-C591-4C3A-A75F-004B37143415}" dt="2023-12-29T11:03:47.688" v="1665" actId="47"/>
        <pc:sldMkLst>
          <pc:docMk/>
          <pc:sldMk cId="3648736461" sldId="582"/>
        </pc:sldMkLst>
      </pc:sldChg>
      <pc:sldChg chg="del">
        <pc:chgData name="tariu Main" userId="7d83114226db9beb" providerId="LiveId" clId="{A8809989-C591-4C3A-A75F-004B37143415}" dt="2023-12-29T11:03:48.235" v="1666" actId="47"/>
        <pc:sldMkLst>
          <pc:docMk/>
          <pc:sldMk cId="3788843205" sldId="583"/>
        </pc:sldMkLst>
      </pc:sldChg>
      <pc:sldChg chg="del">
        <pc:chgData name="tariu Main" userId="7d83114226db9beb" providerId="LiveId" clId="{A8809989-C591-4C3A-A75F-004B37143415}" dt="2023-12-29T11:03:48.341" v="1667" actId="47"/>
        <pc:sldMkLst>
          <pc:docMk/>
          <pc:sldMk cId="2393207985" sldId="584"/>
        </pc:sldMkLst>
      </pc:sldChg>
      <pc:sldChg chg="del">
        <pc:chgData name="tariu Main" userId="7d83114226db9beb" providerId="LiveId" clId="{A8809989-C591-4C3A-A75F-004B37143415}" dt="2023-12-29T11:03:48.664" v="1668" actId="47"/>
        <pc:sldMkLst>
          <pc:docMk/>
          <pc:sldMk cId="148594920" sldId="585"/>
        </pc:sldMkLst>
      </pc:sldChg>
      <pc:sldChg chg="del">
        <pc:chgData name="tariu Main" userId="7d83114226db9beb" providerId="LiveId" clId="{A8809989-C591-4C3A-A75F-004B37143415}" dt="2023-12-29T11:03:49.065" v="1669" actId="47"/>
        <pc:sldMkLst>
          <pc:docMk/>
          <pc:sldMk cId="3987486221" sldId="586"/>
        </pc:sldMkLst>
      </pc:sldChg>
      <pc:sldChg chg="del">
        <pc:chgData name="tariu Main" userId="7d83114226db9beb" providerId="LiveId" clId="{A8809989-C591-4C3A-A75F-004B37143415}" dt="2023-12-29T11:03:49.491" v="1671" actId="47"/>
        <pc:sldMkLst>
          <pc:docMk/>
          <pc:sldMk cId="634664512" sldId="587"/>
        </pc:sldMkLst>
      </pc:sldChg>
      <pc:sldChg chg="del">
        <pc:chgData name="tariu Main" userId="7d83114226db9beb" providerId="LiveId" clId="{A8809989-C591-4C3A-A75F-004B37143415}" dt="2023-12-29T11:03:49.869" v="1672" actId="47"/>
        <pc:sldMkLst>
          <pc:docMk/>
          <pc:sldMk cId="2395383517" sldId="589"/>
        </pc:sldMkLst>
      </pc:sldChg>
      <pc:sldChg chg="del">
        <pc:chgData name="tariu Main" userId="7d83114226db9beb" providerId="LiveId" clId="{A8809989-C591-4C3A-A75F-004B37143415}" dt="2023-12-29T11:03:50.196" v="1673" actId="47"/>
        <pc:sldMkLst>
          <pc:docMk/>
          <pc:sldMk cId="1611588141" sldId="590"/>
        </pc:sldMkLst>
      </pc:sldChg>
      <pc:sldChg chg="del">
        <pc:chgData name="tariu Main" userId="7d83114226db9beb" providerId="LiveId" clId="{A8809989-C591-4C3A-A75F-004B37143415}" dt="2023-12-29T11:03:49.248" v="1670" actId="47"/>
        <pc:sldMkLst>
          <pc:docMk/>
          <pc:sldMk cId="4156597875" sldId="591"/>
        </pc:sldMkLst>
      </pc:sldChg>
      <pc:sldChg chg="del">
        <pc:chgData name="tariu Main" userId="7d83114226db9beb" providerId="LiveId" clId="{A8809989-C591-4C3A-A75F-004B37143415}" dt="2023-12-29T11:03:50.363" v="1674" actId="47"/>
        <pc:sldMkLst>
          <pc:docMk/>
          <pc:sldMk cId="2375400616" sldId="592"/>
        </pc:sldMkLst>
      </pc:sldChg>
      <pc:sldChg chg="del">
        <pc:chgData name="tariu Main" userId="7d83114226db9beb" providerId="LiveId" clId="{A8809989-C591-4C3A-A75F-004B37143415}" dt="2023-12-29T11:03:50.456" v="1675" actId="47"/>
        <pc:sldMkLst>
          <pc:docMk/>
          <pc:sldMk cId="1266528891" sldId="593"/>
        </pc:sldMkLst>
      </pc:sldChg>
      <pc:sldChg chg="del">
        <pc:chgData name="tariu Main" userId="7d83114226db9beb" providerId="LiveId" clId="{A8809989-C591-4C3A-A75F-004B37143415}" dt="2023-12-29T11:03:50.495" v="1677" actId="47"/>
        <pc:sldMkLst>
          <pc:docMk/>
          <pc:sldMk cId="4237719286" sldId="594"/>
        </pc:sldMkLst>
      </pc:sldChg>
      <pc:sldChg chg="del">
        <pc:chgData name="tariu Main" userId="7d83114226db9beb" providerId="LiveId" clId="{A8809989-C591-4C3A-A75F-004B37143415}" dt="2023-12-29T14:21:46.130" v="2662" actId="47"/>
        <pc:sldMkLst>
          <pc:docMk/>
          <pc:sldMk cId="282876818" sldId="595"/>
        </pc:sldMkLst>
      </pc:sldChg>
      <pc:sldChg chg="del">
        <pc:chgData name="tariu Main" userId="7d83114226db9beb" providerId="LiveId" clId="{A8809989-C591-4C3A-A75F-004B37143415}" dt="2023-12-29T11:03:54.892" v="1678" actId="47"/>
        <pc:sldMkLst>
          <pc:docMk/>
          <pc:sldMk cId="1383750655" sldId="597"/>
        </pc:sldMkLst>
      </pc:sldChg>
      <pc:sldChg chg="del">
        <pc:chgData name="tariu Main" userId="7d83114226db9beb" providerId="LiveId" clId="{A8809989-C591-4C3A-A75F-004B37143415}" dt="2023-12-29T11:03:55.611" v="1679" actId="47"/>
        <pc:sldMkLst>
          <pc:docMk/>
          <pc:sldMk cId="3944559409" sldId="598"/>
        </pc:sldMkLst>
      </pc:sldChg>
      <pc:sldChg chg="addSp delSp modSp add mod ord">
        <pc:chgData name="tariu Main" userId="7d83114226db9beb" providerId="LiveId" clId="{A8809989-C591-4C3A-A75F-004B37143415}" dt="2023-12-29T07:13:04.850" v="1375" actId="478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9T07:04:51.094" v="1078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9T07:09:55.850" v="1372" actId="20577"/>
          <ac:spMkLst>
            <pc:docMk/>
            <pc:sldMk cId="2942952509" sldId="599"/>
            <ac:spMk id="5" creationId="{5516A427-9F65-E9A1-AA34-01DF3D9C1A86}"/>
          </ac:spMkLst>
        </pc:spChg>
        <pc:spChg chg="add del mod">
          <ac:chgData name="tariu Main" userId="7d83114226db9beb" providerId="LiveId" clId="{A8809989-C591-4C3A-A75F-004B37143415}" dt="2023-12-29T07:13:04.850" v="1375" actId="478"/>
          <ac:spMkLst>
            <pc:docMk/>
            <pc:sldMk cId="2942952509" sldId="599"/>
            <ac:spMk id="9" creationId="{2AF10905-685C-B179-74AD-ECC395CD40A3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  <pc:picChg chg="add mod">
          <ac:chgData name="tariu Main" userId="7d83114226db9beb" providerId="LiveId" clId="{A8809989-C591-4C3A-A75F-004B37143415}" dt="2023-12-29T07:06:05.090" v="1087" actId="1076"/>
          <ac:picMkLst>
            <pc:docMk/>
            <pc:sldMk cId="2942952509" sldId="599"/>
            <ac:picMk id="4" creationId="{E353732F-BADB-48A0-4B7B-8BFD11199B74}"/>
          </ac:picMkLst>
        </pc:picChg>
        <pc:picChg chg="add mod">
          <ac:chgData name="tariu Main" userId="7d83114226db9beb" providerId="LiveId" clId="{A8809989-C591-4C3A-A75F-004B37143415}" dt="2023-12-29T07:06:47.051" v="1147" actId="14100"/>
          <ac:picMkLst>
            <pc:docMk/>
            <pc:sldMk cId="2942952509" sldId="599"/>
            <ac:picMk id="7" creationId="{53F590AB-5F69-BA0D-F76A-D329C251F893}"/>
          </ac:picMkLst>
        </pc:picChg>
      </pc:sldChg>
      <pc:sldChg chg="modSp add mod">
        <pc:chgData name="tariu Main" userId="7d83114226db9beb" providerId="LiveId" clId="{A8809989-C591-4C3A-A75F-004B37143415}" dt="2023-12-29T14:19:54.728" v="2563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19:54.728" v="2563" actId="20577"/>
          <ac:spMkLst>
            <pc:docMk/>
            <pc:sldMk cId="1852883190" sldId="600"/>
            <ac:spMk id="5" creationId="{5516A427-9F65-E9A1-AA34-01DF3D9C1A86}"/>
          </ac:spMkLst>
        </pc:spChg>
      </pc:sldChg>
      <pc:sldChg chg="modSp add del mod ord">
        <pc:chgData name="tariu Main" userId="7d83114226db9beb" providerId="LiveId" clId="{A8809989-C591-4C3A-A75F-004B37143415}" dt="2023-12-29T14:21:32.581" v="2661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21:32.581" v="2661" actId="20577"/>
          <ac:spMkLst>
            <pc:docMk/>
            <pc:sldMk cId="1217524843" sldId="601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12:15:07.530" v="2455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2:15:07.530" v="2455" actId="20577"/>
          <ac:spMkLst>
            <pc:docMk/>
            <pc:sldMk cId="949337368" sldId="602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03:49:17.789" v="538" actId="20577"/>
        <pc:sldMkLst>
          <pc:docMk/>
          <pc:sldMk cId="3582415069" sldId="603"/>
        </pc:sldMkLst>
        <pc:spChg chg="mod">
          <ac:chgData name="tariu Main" userId="7d83114226db9beb" providerId="LiveId" clId="{A8809989-C591-4C3A-A75F-004B37143415}" dt="2023-12-29T03:49:17.789" v="5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add">
        <pc:chgData name="tariu Main" userId="7d83114226db9beb" providerId="LiveId" clId="{A8809989-C591-4C3A-A75F-004B37143415}" dt="2023-12-29T03:49:05.247" v="491"/>
        <pc:sldMkLst>
          <pc:docMk/>
          <pc:sldMk cId="1354569286" sldId="604"/>
        </pc:sldMkLst>
      </pc:sldChg>
      <pc:sldChg chg="add del">
        <pc:chgData name="tariu Main" userId="7d83114226db9beb" providerId="LiveId" clId="{A8809989-C591-4C3A-A75F-004B37143415}" dt="2023-12-29T07:13:44.513" v="1382" actId="47"/>
        <pc:sldMkLst>
          <pc:docMk/>
          <pc:sldMk cId="4067270519" sldId="605"/>
        </pc:sldMkLst>
      </pc:sldChg>
      <pc:sldChg chg="add del ord">
        <pc:chgData name="tariu Main" userId="7d83114226db9beb" providerId="LiveId" clId="{A8809989-C591-4C3A-A75F-004B37143415}" dt="2023-12-29T03:51:05.755" v="546" actId="47"/>
        <pc:sldMkLst>
          <pc:docMk/>
          <pc:sldMk cId="1622699812" sldId="606"/>
        </pc:sldMkLst>
      </pc:sldChg>
      <pc:sldChg chg="addSp modSp add mod ord">
        <pc:chgData name="tariu Main" userId="7d83114226db9beb" providerId="LiveId" clId="{A8809989-C591-4C3A-A75F-004B37143415}" dt="2023-12-29T05:00:03.486" v="674" actId="1076"/>
        <pc:sldMkLst>
          <pc:docMk/>
          <pc:sldMk cId="3427792030" sldId="607"/>
        </pc:sldMkLst>
        <pc:spChg chg="add mod">
          <ac:chgData name="tariu Main" userId="7d83114226db9beb" providerId="LiveId" clId="{A8809989-C591-4C3A-A75F-004B37143415}" dt="2023-12-29T05:00:03.486" v="674" actId="1076"/>
          <ac:spMkLst>
            <pc:docMk/>
            <pc:sldMk cId="3427792030" sldId="607"/>
            <ac:spMk id="3" creationId="{1AA0513E-8C1B-F73C-D340-F5B10480FA8C}"/>
          </ac:spMkLst>
        </pc:spChg>
      </pc:sldChg>
      <pc:sldChg chg="addSp modSp add mod">
        <pc:chgData name="tariu Main" userId="7d83114226db9beb" providerId="LiveId" clId="{A8809989-C591-4C3A-A75F-004B37143415}" dt="2023-12-29T07:01:09.655" v="962" actId="20577"/>
        <pc:sldMkLst>
          <pc:docMk/>
          <pc:sldMk cId="3906242429" sldId="608"/>
        </pc:sldMkLst>
        <pc:spChg chg="add mod">
          <ac:chgData name="tariu Main" userId="7d83114226db9beb" providerId="LiveId" clId="{A8809989-C591-4C3A-A75F-004B37143415}" dt="2023-12-29T07:01:09.655" v="962" actId="20577"/>
          <ac:spMkLst>
            <pc:docMk/>
            <pc:sldMk cId="3906242429" sldId="608"/>
            <ac:spMk id="3" creationId="{AF4B5126-9DAE-9B2C-289B-AA53A1A3431C}"/>
          </ac:spMkLst>
        </pc:spChg>
      </pc:sldChg>
      <pc:sldChg chg="addSp delSp modSp add del mod">
        <pc:chgData name="tariu Main" userId="7d83114226db9beb" providerId="LiveId" clId="{A8809989-C591-4C3A-A75F-004B37143415}" dt="2023-12-29T05:09:18.525" v="889" actId="478"/>
        <pc:sldMkLst>
          <pc:docMk/>
          <pc:sldMk cId="698080629" sldId="609"/>
        </pc:sldMkLst>
        <pc:spChg chg="add del mod">
          <ac:chgData name="tariu Main" userId="7d83114226db9beb" providerId="LiveId" clId="{A8809989-C591-4C3A-A75F-004B37143415}" dt="2023-12-29T05:09:18.525" v="889" actId="478"/>
          <ac:spMkLst>
            <pc:docMk/>
            <pc:sldMk cId="698080629" sldId="609"/>
            <ac:spMk id="3" creationId="{EB237230-13A2-B8FC-4F21-55629BA5D42E}"/>
          </ac:spMkLst>
        </pc:spChg>
      </pc:sldChg>
      <pc:sldChg chg="addSp modSp add mod">
        <pc:chgData name="tariu Main" userId="7d83114226db9beb" providerId="LiveId" clId="{A8809989-C591-4C3A-A75F-004B37143415}" dt="2023-12-29T07:01:55.179" v="1027" actId="1036"/>
        <pc:sldMkLst>
          <pc:docMk/>
          <pc:sldMk cId="931341745" sldId="610"/>
        </pc:sldMkLst>
        <pc:spChg chg="add mod">
          <ac:chgData name="tariu Main" userId="7d83114226db9beb" providerId="LiveId" clId="{A8809989-C591-4C3A-A75F-004B37143415}" dt="2023-12-29T05:09:05.631" v="886" actId="20577"/>
          <ac:spMkLst>
            <pc:docMk/>
            <pc:sldMk cId="931341745" sldId="610"/>
            <ac:spMk id="6" creationId="{58A013D8-C628-D98B-AAEC-3303DA910A94}"/>
          </ac:spMkLst>
        </pc:spChg>
        <pc:spChg chg="add mod">
          <ac:chgData name="tariu Main" userId="7d83114226db9beb" providerId="LiveId" clId="{A8809989-C591-4C3A-A75F-004B37143415}" dt="2023-12-29T07:01:55.179" v="1027" actId="1036"/>
          <ac:spMkLst>
            <pc:docMk/>
            <pc:sldMk cId="931341745" sldId="610"/>
            <ac:spMk id="7" creationId="{F1084057-48A8-AC8A-396C-C86E9879D8B1}"/>
          </ac:spMkLst>
        </pc:spChg>
      </pc:sldChg>
      <pc:sldChg chg="addSp delSp modSp add mod">
        <pc:chgData name="tariu Main" userId="7d83114226db9beb" providerId="LiveId" clId="{A8809989-C591-4C3A-A75F-004B37143415}" dt="2023-12-29T07:13:37.045" v="1380" actId="478"/>
        <pc:sldMkLst>
          <pc:docMk/>
          <pc:sldMk cId="1505297884" sldId="611"/>
        </pc:sldMkLst>
        <pc:spChg chg="mod">
          <ac:chgData name="tariu Main" userId="7d83114226db9beb" providerId="LiveId" clId="{A8809989-C591-4C3A-A75F-004B37143415}" dt="2023-12-29T07:02:39.963" v="1031" actId="1076"/>
          <ac:spMkLst>
            <pc:docMk/>
            <pc:sldMk cId="1505297884" sldId="611"/>
            <ac:spMk id="3" creationId="{83A4A245-2C2B-B694-1F0C-72450D6823C5}"/>
          </ac:spMkLst>
        </pc:spChg>
        <pc:spChg chg="mod">
          <ac:chgData name="tariu Main" userId="7d83114226db9beb" providerId="LiveId" clId="{A8809989-C591-4C3A-A75F-004B37143415}" dt="2023-12-29T05:10:11.603" v="909" actId="20577"/>
          <ac:spMkLst>
            <pc:docMk/>
            <pc:sldMk cId="1505297884" sldId="611"/>
            <ac:spMk id="5" creationId="{D70E6B98-7A87-5654-2368-43C807401A67}"/>
          </ac:spMkLst>
        </pc:spChg>
        <pc:spChg chg="add mod">
          <ac:chgData name="tariu Main" userId="7d83114226db9beb" providerId="LiveId" clId="{A8809989-C591-4C3A-A75F-004B37143415}" dt="2023-12-29T05:10:46.178" v="924" actId="1076"/>
          <ac:spMkLst>
            <pc:docMk/>
            <pc:sldMk cId="1505297884" sldId="611"/>
            <ac:spMk id="9" creationId="{E11D3EE5-D5A5-4E25-BCFC-52063D93EA42}"/>
          </ac:spMkLst>
        </pc:spChg>
        <pc:spChg chg="add del mod">
          <ac:chgData name="tariu Main" userId="7d83114226db9beb" providerId="LiveId" clId="{A8809989-C591-4C3A-A75F-004B37143415}" dt="2023-12-29T07:13:37.045" v="1380" actId="478"/>
          <ac:spMkLst>
            <pc:docMk/>
            <pc:sldMk cId="1505297884" sldId="611"/>
            <ac:spMk id="13" creationId="{30E7A696-9D33-8CBC-6F6F-18D8B33C82A9}"/>
          </ac:spMkLst>
        </pc:spChg>
        <pc:picChg chg="mod">
          <ac:chgData name="tariu Main" userId="7d83114226db9beb" providerId="LiveId" clId="{A8809989-C591-4C3A-A75F-004B37143415}" dt="2023-12-29T05:10:43.620" v="923" actId="1076"/>
          <ac:picMkLst>
            <pc:docMk/>
            <pc:sldMk cId="1505297884" sldId="611"/>
            <ac:picMk id="11" creationId="{5DEAE089-443B-2136-F32F-35C0C3FBA877}"/>
          </ac:picMkLst>
        </pc:picChg>
        <pc:picChg chg="add mod">
          <ac:chgData name="tariu Main" userId="7d83114226db9beb" providerId="LiveId" clId="{A8809989-C591-4C3A-A75F-004B37143415}" dt="2023-12-29T07:03:30.687" v="1037" actId="14100"/>
          <ac:picMkLst>
            <pc:docMk/>
            <pc:sldMk cId="1505297884" sldId="611"/>
            <ac:picMk id="12" creationId="{4C70A027-5569-8AF6-3B22-0A5CFC9150FB}"/>
          </ac:picMkLst>
        </pc:picChg>
        <pc:picChg chg="del">
          <ac:chgData name="tariu Main" userId="7d83114226db9beb" providerId="LiveId" clId="{A8809989-C591-4C3A-A75F-004B37143415}" dt="2023-12-29T05:16:45.431" v="925" actId="478"/>
          <ac:picMkLst>
            <pc:docMk/>
            <pc:sldMk cId="1505297884" sldId="611"/>
            <ac:picMk id="16" creationId="{3FEA0783-D361-862E-EBD4-DE70957174F4}"/>
          </ac:picMkLst>
        </pc:picChg>
      </pc:sldChg>
      <pc:sldChg chg="addSp delSp modSp add mod ord">
        <pc:chgData name="tariu Main" userId="7d83114226db9beb" providerId="LiveId" clId="{A8809989-C591-4C3A-A75F-004B37143415}" dt="2023-12-29T10:48:15.258" v="1484" actId="14100"/>
        <pc:sldMkLst>
          <pc:docMk/>
          <pc:sldMk cId="1760741801" sldId="612"/>
        </pc:sldMkLst>
        <pc:spChg chg="del">
          <ac:chgData name="tariu Main" userId="7d83114226db9beb" providerId="LiveId" clId="{A8809989-C591-4C3A-A75F-004B37143415}" dt="2023-12-29T07:07:32.248" v="1156" actId="478"/>
          <ac:spMkLst>
            <pc:docMk/>
            <pc:sldMk cId="1760741801" sldId="612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07:08:54.983" v="1259" actId="14100"/>
          <ac:spMkLst>
            <pc:docMk/>
            <pc:sldMk cId="1760741801" sldId="612"/>
            <ac:spMk id="9" creationId="{1E59774B-0ED0-CDA8-7CD2-089B47B4CD98}"/>
          </ac:spMkLst>
        </pc:spChg>
        <pc:picChg chg="add del mod">
          <ac:chgData name="tariu Main" userId="7d83114226db9beb" providerId="LiveId" clId="{A8809989-C591-4C3A-A75F-004B37143415}" dt="2023-12-29T10:48:07.064" v="1481" actId="478"/>
          <ac:picMkLst>
            <pc:docMk/>
            <pc:sldMk cId="1760741801" sldId="612"/>
            <ac:picMk id="6" creationId="{5B534516-EF7F-F5FD-8CD0-F49A83204241}"/>
          </ac:picMkLst>
        </pc:picChg>
        <pc:picChg chg="del">
          <ac:chgData name="tariu Main" userId="7d83114226db9beb" providerId="LiveId" clId="{A8809989-C591-4C3A-A75F-004B37143415}" dt="2023-12-29T07:07:02.585" v="1149" actId="478"/>
          <ac:picMkLst>
            <pc:docMk/>
            <pc:sldMk cId="1760741801" sldId="612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48:15.258" v="1484" actId="14100"/>
          <ac:picMkLst>
            <pc:docMk/>
            <pc:sldMk cId="1760741801" sldId="612"/>
            <ac:picMk id="11" creationId="{0C3E5D26-E2C0-9A1E-CB0F-B1C674D3B3DE}"/>
          </ac:picMkLst>
        </pc:picChg>
      </pc:sldChg>
      <pc:sldChg chg="addSp delSp modSp add mod">
        <pc:chgData name="tariu Main" userId="7d83114226db9beb" providerId="LiveId" clId="{A8809989-C591-4C3A-A75F-004B37143415}" dt="2023-12-29T10:54:36.430" v="1554" actId="1076"/>
        <pc:sldMkLst>
          <pc:docMk/>
          <pc:sldMk cId="4067456392" sldId="613"/>
        </pc:sldMkLst>
        <pc:spChg chg="add mod">
          <ac:chgData name="tariu Main" userId="7d83114226db9beb" providerId="LiveId" clId="{A8809989-C591-4C3A-A75F-004B37143415}" dt="2023-12-29T07:19:54.299" v="1471" actId="1076"/>
          <ac:spMkLst>
            <pc:docMk/>
            <pc:sldMk cId="4067456392" sldId="613"/>
            <ac:spMk id="3" creationId="{58E3A8F5-C8F2-C276-984D-62663B94F5D2}"/>
          </ac:spMkLst>
        </pc:spChg>
        <pc:spChg chg="del">
          <ac:chgData name="tariu Main" userId="7d83114226db9beb" providerId="LiveId" clId="{A8809989-C591-4C3A-A75F-004B37143415}" dt="2023-12-29T07:18:35.024" v="1444" actId="478"/>
          <ac:spMkLst>
            <pc:docMk/>
            <pc:sldMk cId="4067456392" sldId="613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10:51:38.009" v="1507" actId="20577"/>
          <ac:spMkLst>
            <pc:docMk/>
            <pc:sldMk cId="4067456392" sldId="613"/>
            <ac:spMk id="6" creationId="{5CAE8CB2-0FA1-8FB5-A748-5108AB688FEF}"/>
          </ac:spMkLst>
        </pc:spChg>
        <pc:spChg chg="del">
          <ac:chgData name="tariu Main" userId="7d83114226db9beb" providerId="LiveId" clId="{A8809989-C591-4C3A-A75F-004B37143415}" dt="2023-12-29T07:13:55.262" v="1383" actId="478"/>
          <ac:spMkLst>
            <pc:docMk/>
            <pc:sldMk cId="4067456392" sldId="613"/>
            <ac:spMk id="9" creationId="{2AF10905-685C-B179-74AD-ECC395CD40A3}"/>
          </ac:spMkLst>
        </pc:spChg>
        <pc:spChg chg="add mod">
          <ac:chgData name="tariu Main" userId="7d83114226db9beb" providerId="LiveId" clId="{A8809989-C591-4C3A-A75F-004B37143415}" dt="2023-12-29T10:53:41.036" v="1541" actId="1076"/>
          <ac:spMkLst>
            <pc:docMk/>
            <pc:sldMk cId="4067456392" sldId="613"/>
            <ac:spMk id="10" creationId="{7108D3DD-C01B-BDC0-D1D3-B198DD3F199B}"/>
          </ac:spMkLst>
        </pc:spChg>
        <pc:spChg chg="add mod">
          <ac:chgData name="tariu Main" userId="7d83114226db9beb" providerId="LiveId" clId="{A8809989-C591-4C3A-A75F-004B37143415}" dt="2023-12-29T10:54:36.430" v="1554" actId="1076"/>
          <ac:spMkLst>
            <pc:docMk/>
            <pc:sldMk cId="4067456392" sldId="613"/>
            <ac:spMk id="18" creationId="{49854498-DD6A-FD49-A9B1-A8A51BB8F4BE}"/>
          </ac:spMkLst>
        </pc:spChg>
        <pc:picChg chg="del mod">
          <ac:chgData name="tariu Main" userId="7d83114226db9beb" providerId="LiveId" clId="{A8809989-C591-4C3A-A75F-004B37143415}" dt="2023-12-29T07:18:21.231" v="1437" actId="478"/>
          <ac:picMkLst>
            <pc:docMk/>
            <pc:sldMk cId="4067456392" sldId="613"/>
            <ac:picMk id="4" creationId="{E353732F-BADB-48A0-4B7B-8BFD11199B74}"/>
          </ac:picMkLst>
        </pc:picChg>
        <pc:picChg chg="del">
          <ac:chgData name="tariu Main" userId="7d83114226db9beb" providerId="LiveId" clId="{A8809989-C591-4C3A-A75F-004B37143415}" dt="2023-12-29T07:18:31.921" v="1443" actId="478"/>
          <ac:picMkLst>
            <pc:docMk/>
            <pc:sldMk cId="4067456392" sldId="613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54:03.509" v="1545" actId="14100"/>
          <ac:picMkLst>
            <pc:docMk/>
            <pc:sldMk cId="4067456392" sldId="613"/>
            <ac:picMk id="12" creationId="{60E02606-3BF6-AE53-E9E7-AC4144617894}"/>
          </ac:picMkLst>
        </pc:picChg>
        <pc:picChg chg="add mod">
          <ac:chgData name="tariu Main" userId="7d83114226db9beb" providerId="LiveId" clId="{A8809989-C591-4C3A-A75F-004B37143415}" dt="2023-12-29T10:54:11.713" v="1547" actId="1076"/>
          <ac:picMkLst>
            <pc:docMk/>
            <pc:sldMk cId="4067456392" sldId="613"/>
            <ac:picMk id="14" creationId="{4D45B1FF-2688-802C-3AF1-0B07502D6964}"/>
          </ac:picMkLst>
        </pc:picChg>
        <pc:picChg chg="add mod">
          <ac:chgData name="tariu Main" userId="7d83114226db9beb" providerId="LiveId" clId="{A8809989-C591-4C3A-A75F-004B37143415}" dt="2023-12-29T10:54:21.662" v="1549" actId="1076"/>
          <ac:picMkLst>
            <pc:docMk/>
            <pc:sldMk cId="4067456392" sldId="613"/>
            <ac:picMk id="16" creationId="{FE91493E-959D-B7FF-D749-C2867674D1D4}"/>
          </ac:picMkLst>
        </pc:picChg>
      </pc:sldChg>
      <pc:sldChg chg="add del">
        <pc:chgData name="tariu Main" userId="7d83114226db9beb" providerId="LiveId" clId="{A8809989-C591-4C3A-A75F-004B37143415}" dt="2023-12-29T07:13:42.506" v="1381" actId="47"/>
        <pc:sldMkLst>
          <pc:docMk/>
          <pc:sldMk cId="2685034907" sldId="614"/>
        </pc:sldMkLst>
      </pc:sldChg>
      <pc:sldChg chg="delSp modSp add mod">
        <pc:chgData name="tariu Main" userId="7d83114226db9beb" providerId="LiveId" clId="{A8809989-C591-4C3A-A75F-004B37143415}" dt="2023-12-29T10:45:18.039" v="1477" actId="1076"/>
        <pc:sldMkLst>
          <pc:docMk/>
          <pc:sldMk cId="981718117" sldId="615"/>
        </pc:sldMkLst>
        <pc:spChg chg="del">
          <ac:chgData name="tariu Main" userId="7d83114226db9beb" providerId="LiveId" clId="{A8809989-C591-4C3A-A75F-004B37143415}" dt="2023-12-29T07:14:21.001" v="1392" actId="478"/>
          <ac:spMkLst>
            <pc:docMk/>
            <pc:sldMk cId="981718117" sldId="615"/>
            <ac:spMk id="3" creationId="{83A4A245-2C2B-B694-1F0C-72450D6823C5}"/>
          </ac:spMkLst>
        </pc:spChg>
        <pc:spChg chg="del">
          <ac:chgData name="tariu Main" userId="7d83114226db9beb" providerId="LiveId" clId="{A8809989-C591-4C3A-A75F-004B37143415}" dt="2023-12-29T07:14:09.860" v="1387" actId="478"/>
          <ac:spMkLst>
            <pc:docMk/>
            <pc:sldMk cId="981718117" sldId="615"/>
            <ac:spMk id="6" creationId="{F6287EB9-475D-B2C9-09D1-DFE0A07A4C22}"/>
          </ac:spMkLst>
        </pc:spChg>
        <pc:spChg chg="del">
          <ac:chgData name="tariu Main" userId="7d83114226db9beb" providerId="LiveId" clId="{A8809989-C591-4C3A-A75F-004B37143415}" dt="2023-12-29T07:14:11.726" v="1388" actId="478"/>
          <ac:spMkLst>
            <pc:docMk/>
            <pc:sldMk cId="981718117" sldId="615"/>
            <ac:spMk id="9" creationId="{E11D3EE5-D5A5-4E25-BCFC-52063D93EA42}"/>
          </ac:spMkLst>
        </pc:spChg>
        <pc:spChg chg="mod">
          <ac:chgData name="tariu Main" userId="7d83114226db9beb" providerId="LiveId" clId="{A8809989-C591-4C3A-A75F-004B37143415}" dt="2023-12-29T10:45:18.039" v="1477" actId="1076"/>
          <ac:spMkLst>
            <pc:docMk/>
            <pc:sldMk cId="981718117" sldId="615"/>
            <ac:spMk id="13" creationId="{30E7A696-9D33-8CBC-6F6F-18D8B33C82A9}"/>
          </ac:spMkLst>
        </pc:spChg>
        <pc:picChg chg="del">
          <ac:chgData name="tariu Main" userId="7d83114226db9beb" providerId="LiveId" clId="{A8809989-C591-4C3A-A75F-004B37143415}" dt="2023-12-29T07:14:06.488" v="1385" actId="478"/>
          <ac:picMkLst>
            <pc:docMk/>
            <pc:sldMk cId="981718117" sldId="615"/>
            <ac:picMk id="4" creationId="{7092D471-CD13-2EB3-2435-BD543559C3CF}"/>
          </ac:picMkLst>
        </pc:picChg>
        <pc:picChg chg="del">
          <ac:chgData name="tariu Main" userId="7d83114226db9beb" providerId="LiveId" clId="{A8809989-C591-4C3A-A75F-004B37143415}" dt="2023-12-29T07:14:07.854" v="1386" actId="478"/>
          <ac:picMkLst>
            <pc:docMk/>
            <pc:sldMk cId="981718117" sldId="615"/>
            <ac:picMk id="7" creationId="{B4EEF588-A4DD-EA89-FE14-84FA387DA4D1}"/>
          </ac:picMkLst>
        </pc:picChg>
        <pc:picChg chg="del">
          <ac:chgData name="tariu Main" userId="7d83114226db9beb" providerId="LiveId" clId="{A8809989-C591-4C3A-A75F-004B37143415}" dt="2023-12-29T07:14:04.955" v="1384" actId="478"/>
          <ac:picMkLst>
            <pc:docMk/>
            <pc:sldMk cId="981718117" sldId="615"/>
            <ac:picMk id="11" creationId="{5DEAE089-443B-2136-F32F-35C0C3FBA877}"/>
          </ac:picMkLst>
        </pc:picChg>
        <pc:picChg chg="mod">
          <ac:chgData name="tariu Main" userId="7d83114226db9beb" providerId="LiveId" clId="{A8809989-C591-4C3A-A75F-004B37143415}" dt="2023-12-29T10:45:15.383" v="1476" actId="1076"/>
          <ac:picMkLst>
            <pc:docMk/>
            <pc:sldMk cId="981718117" sldId="615"/>
            <ac:picMk id="12" creationId="{4C70A027-5569-8AF6-3B22-0A5CFC9150FB}"/>
          </ac:picMkLst>
        </pc:picChg>
      </pc:sldChg>
      <pc:sldChg chg="addSp delSp modSp add mod">
        <pc:chgData name="tariu Main" userId="7d83114226db9beb" providerId="LiveId" clId="{A8809989-C591-4C3A-A75F-004B37143415}" dt="2023-12-29T10:56:42.782" v="1573"/>
        <pc:sldMkLst>
          <pc:docMk/>
          <pc:sldMk cId="3140737387" sldId="616"/>
        </pc:sldMkLst>
        <pc:spChg chg="add mod">
          <ac:chgData name="tariu Main" userId="7d83114226db9beb" providerId="LiveId" clId="{A8809989-C591-4C3A-A75F-004B37143415}" dt="2023-12-29T10:55:16.957" v="1557" actId="1076"/>
          <ac:spMkLst>
            <pc:docMk/>
            <pc:sldMk cId="3140737387" sldId="616"/>
            <ac:spMk id="4" creationId="{AF3F3307-DA04-C974-261F-506E4BAC5DD6}"/>
          </ac:spMkLst>
        </pc:spChg>
        <pc:spChg chg="mod">
          <ac:chgData name="tariu Main" userId="7d83114226db9beb" providerId="LiveId" clId="{A8809989-C591-4C3A-A75F-004B37143415}" dt="2023-12-29T10:55:44.183" v="1559" actId="20577"/>
          <ac:spMkLst>
            <pc:docMk/>
            <pc:sldMk cId="3140737387" sldId="616"/>
            <ac:spMk id="6" creationId="{5CAE8CB2-0FA1-8FB5-A748-5108AB688FEF}"/>
          </ac:spMkLst>
        </pc:spChg>
        <pc:spChg chg="add mod">
          <ac:chgData name="tariu Main" userId="7d83114226db9beb" providerId="LiveId" clId="{A8809989-C591-4C3A-A75F-004B37143415}" dt="2023-12-29T10:56:24.094" v="1571" actId="1076"/>
          <ac:spMkLst>
            <pc:docMk/>
            <pc:sldMk cId="3140737387" sldId="616"/>
            <ac:spMk id="7" creationId="{36872C2A-A556-486F-6834-8B5BBEEE22DF}"/>
          </ac:spMkLst>
        </pc:spChg>
        <pc:spChg chg="add del mod">
          <ac:chgData name="tariu Main" userId="7d83114226db9beb" providerId="LiveId" clId="{A8809989-C591-4C3A-A75F-004B37143415}" dt="2023-12-29T10:56:42.782" v="1573"/>
          <ac:spMkLst>
            <pc:docMk/>
            <pc:sldMk cId="3140737387" sldId="616"/>
            <ac:spMk id="9" creationId="{A6A22E6B-9B46-4FFA-831F-DE9B22485411}"/>
          </ac:spMkLst>
        </pc:spChg>
      </pc:sldChg>
      <pc:sldChg chg="add">
        <pc:chgData name="tariu Main" userId="7d83114226db9beb" providerId="LiveId" clId="{A8809989-C591-4C3A-A75F-004B37143415}" dt="2023-12-29T10:56:47.160" v="1574"/>
        <pc:sldMkLst>
          <pc:docMk/>
          <pc:sldMk cId="1317688440" sldId="617"/>
        </pc:sldMkLst>
      </pc:sldChg>
      <pc:sldChg chg="addSp delSp modSp add mod ord">
        <pc:chgData name="tariu Main" userId="7d83114226db9beb" providerId="LiveId" clId="{A8809989-C591-4C3A-A75F-004B37143415}" dt="2023-12-29T11:00:39.679" v="1620" actId="478"/>
        <pc:sldMkLst>
          <pc:docMk/>
          <pc:sldMk cId="4129315420" sldId="618"/>
        </pc:sldMkLst>
        <pc:spChg chg="add mod">
          <ac:chgData name="tariu Main" userId="7d83114226db9beb" providerId="LiveId" clId="{A8809989-C591-4C3A-A75F-004B37143415}" dt="2023-12-29T11:00:37.695" v="1619" actId="1076"/>
          <ac:spMkLst>
            <pc:docMk/>
            <pc:sldMk cId="4129315420" sldId="618"/>
            <ac:spMk id="4" creationId="{8DF20345-CF5A-1F09-5126-5A5A28E8D888}"/>
          </ac:spMkLst>
        </pc:spChg>
        <pc:picChg chg="add del mod">
          <ac:chgData name="tariu Main" userId="7d83114226db9beb" providerId="LiveId" clId="{A8809989-C591-4C3A-A75F-004B37143415}" dt="2023-12-29T11:00:39.679" v="1620" actId="478"/>
          <ac:picMkLst>
            <pc:docMk/>
            <pc:sldMk cId="4129315420" sldId="618"/>
            <ac:picMk id="12" creationId="{D6E791DC-AF2E-47DB-78AD-B574ECAC7B26}"/>
          </ac:picMkLst>
        </pc:picChg>
        <pc:cxnChg chg="add mod">
          <ac:chgData name="tariu Main" userId="7d83114226db9beb" providerId="LiveId" clId="{A8809989-C591-4C3A-A75F-004B37143415}" dt="2023-12-29T10:58:19.880" v="1594" actId="1076"/>
          <ac:cxnSpMkLst>
            <pc:docMk/>
            <pc:sldMk cId="4129315420" sldId="618"/>
            <ac:cxnSpMk id="9" creationId="{23473740-E6FF-6CEE-A712-25859FDA8003}"/>
          </ac:cxnSpMkLst>
        </pc:cxnChg>
      </pc:sldChg>
      <pc:sldChg chg="delSp modSp add mod">
        <pc:chgData name="tariu Main" userId="7d83114226db9beb" providerId="LiveId" clId="{A8809989-C591-4C3A-A75F-004B37143415}" dt="2023-12-29T11:01:35.687" v="1633" actId="20577"/>
        <pc:sldMkLst>
          <pc:docMk/>
          <pc:sldMk cId="2725295637" sldId="619"/>
        </pc:sldMkLst>
        <pc:spChg chg="mod">
          <ac:chgData name="tariu Main" userId="7d83114226db9beb" providerId="LiveId" clId="{A8809989-C591-4C3A-A75F-004B37143415}" dt="2023-12-29T11:01:35.687" v="1633" actId="20577"/>
          <ac:spMkLst>
            <pc:docMk/>
            <pc:sldMk cId="2725295637" sldId="619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1:01:04.701" v="1627" actId="1076"/>
          <ac:spMkLst>
            <pc:docMk/>
            <pc:sldMk cId="2725295637" sldId="619"/>
            <ac:spMk id="4" creationId="{8DF20345-CF5A-1F09-5126-5A5A28E8D888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5" creationId="{9498233C-2703-843F-8E03-72CD867556CB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7" creationId="{F722BF50-86DD-FA63-03DC-534A8358AD22}"/>
          </ac:spMkLst>
        </pc:spChg>
        <pc:spChg chg="del mod">
          <ac:chgData name="tariu Main" userId="7d83114226db9beb" providerId="LiveId" clId="{A8809989-C591-4C3A-A75F-004B37143415}" dt="2023-12-29T11:01:01.808" v="1626" actId="478"/>
          <ac:spMkLst>
            <pc:docMk/>
            <pc:sldMk cId="2725295637" sldId="619"/>
            <ac:spMk id="13" creationId="{E9AF49AB-38A7-0B3E-1B51-44198775621F}"/>
          </ac:spMkLst>
        </pc:spChg>
        <pc:spChg chg="mod">
          <ac:chgData name="tariu Main" userId="7d83114226db9beb" providerId="LiveId" clId="{A8809989-C591-4C3A-A75F-004B37143415}" dt="2023-12-29T11:00:54.743" v="1623" actId="1076"/>
          <ac:spMkLst>
            <pc:docMk/>
            <pc:sldMk cId="2725295637" sldId="619"/>
            <ac:spMk id="15" creationId="{1EADD318-49EE-43A4-6F57-E46CC2605D34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7" creationId="{2B666832-5C91-AFD8-F50F-C999154F7EA5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8" creationId="{F242198F-326E-B3C8-A520-3FF564BF1291}"/>
          </ac:spMkLst>
        </pc:spChg>
        <pc:picChg chg="mod">
          <ac:chgData name="tariu Main" userId="7d83114226db9beb" providerId="LiveId" clId="{A8809989-C591-4C3A-A75F-004B37143415}" dt="2023-12-29T11:01:17.716" v="1632" actId="14100"/>
          <ac:picMkLst>
            <pc:docMk/>
            <pc:sldMk cId="2725295637" sldId="619"/>
            <ac:picMk id="12" creationId="{D6E791DC-AF2E-47DB-78AD-B574ECAC7B26}"/>
          </ac:picMkLst>
        </pc:picChg>
        <pc:cxnChg chg="del mod">
          <ac:chgData name="tariu Main" userId="7d83114226db9beb" providerId="LiveId" clId="{A8809989-C591-4C3A-A75F-004B37143415}" dt="2023-12-29T11:01:01.808" v="1626" actId="478"/>
          <ac:cxnSpMkLst>
            <pc:docMk/>
            <pc:sldMk cId="2725295637" sldId="619"/>
            <ac:cxnSpMk id="9" creationId="{23473740-E6FF-6CEE-A712-25859FDA8003}"/>
          </ac:cxnSpMkLst>
        </pc:cxnChg>
      </pc:sldChg>
      <pc:sldChg chg="modSp add mod ord">
        <pc:chgData name="tariu Main" userId="7d83114226db9beb" providerId="LiveId" clId="{A8809989-C591-4C3A-A75F-004B37143415}" dt="2023-12-29T14:31:28.315" v="2744" actId="14100"/>
        <pc:sldMkLst>
          <pc:docMk/>
          <pc:sldMk cId="203994275" sldId="620"/>
        </pc:sldMkLst>
        <pc:spChg chg="mod">
          <ac:chgData name="tariu Main" userId="7d83114226db9beb" providerId="LiveId" clId="{A8809989-C591-4C3A-A75F-004B37143415}" dt="2023-12-29T12:02:59.424" v="1710" actId="20577"/>
          <ac:spMkLst>
            <pc:docMk/>
            <pc:sldMk cId="203994275" sldId="62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31:28.315" v="2744" actId="14100"/>
          <ac:spMkLst>
            <pc:docMk/>
            <pc:sldMk cId="203994275" sldId="620"/>
            <ac:spMk id="5" creationId="{5516A427-9F65-E9A1-AA34-01DF3D9C1A86}"/>
          </ac:spMkLst>
        </pc:sp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02DF4B15-F67C-4BD4-BE00-EA67F0B9E511}"/>
    <pc:docChg chg="undo redo custSel addSld delSld modSld sldOrd">
      <pc:chgData name="tariu Main" userId="7d83114226db9beb" providerId="LiveId" clId="{02DF4B15-F67C-4BD4-BE00-EA67F0B9E511}" dt="2023-12-29T19:32:13.867" v="5338" actId="1076"/>
      <pc:docMkLst>
        <pc:docMk/>
      </pc:docMkLst>
      <pc:sldChg chg="modSp mod">
        <pc:chgData name="tariu Main" userId="7d83114226db9beb" providerId="LiveId" clId="{02DF4B15-F67C-4BD4-BE00-EA67F0B9E511}" dt="2023-12-29T15:59:57.903" v="21" actId="20577"/>
        <pc:sldMkLst>
          <pc:docMk/>
          <pc:sldMk cId="2074766540" sldId="401"/>
        </pc:sldMkLst>
        <pc:spChg chg="mod">
          <ac:chgData name="tariu Main" userId="7d83114226db9beb" providerId="LiveId" clId="{02DF4B15-F67C-4BD4-BE00-EA67F0B9E511}" dt="2023-12-29T15:59:57.903" v="21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02DF4B15-F67C-4BD4-BE00-EA67F0B9E511}" dt="2023-12-29T16:00:44.161" v="63" actId="47"/>
        <pc:sldMkLst>
          <pc:docMk/>
          <pc:sldMk cId="230106988" sldId="455"/>
        </pc:sldMkLst>
      </pc:sldChg>
      <pc:sldChg chg="del">
        <pc:chgData name="tariu Main" userId="7d83114226db9beb" providerId="LiveId" clId="{02DF4B15-F67C-4BD4-BE00-EA67F0B9E511}" dt="2023-12-29T16:00:44.722" v="64" actId="47"/>
        <pc:sldMkLst>
          <pc:docMk/>
          <pc:sldMk cId="3525072774" sldId="456"/>
        </pc:sldMkLst>
      </pc:sldChg>
      <pc:sldChg chg="del">
        <pc:chgData name="tariu Main" userId="7d83114226db9beb" providerId="LiveId" clId="{02DF4B15-F67C-4BD4-BE00-EA67F0B9E511}" dt="2023-12-29T16:00:45.607" v="65" actId="47"/>
        <pc:sldMkLst>
          <pc:docMk/>
          <pc:sldMk cId="2010500194" sldId="457"/>
        </pc:sldMkLst>
      </pc:sldChg>
      <pc:sldChg chg="modSp mod">
        <pc:chgData name="tariu Main" userId="7d83114226db9beb" providerId="LiveId" clId="{02DF4B15-F67C-4BD4-BE00-EA67F0B9E511}" dt="2023-12-29T16:00:35.008" v="62" actId="20577"/>
        <pc:sldMkLst>
          <pc:docMk/>
          <pc:sldMk cId="2348195081" sldId="458"/>
        </pc:sldMkLst>
        <pc:spChg chg="mod">
          <ac:chgData name="tariu Main" userId="7d83114226db9beb" providerId="LiveId" clId="{02DF4B15-F67C-4BD4-BE00-EA67F0B9E511}" dt="2023-12-29T16:00:35.008" v="62" actId="2057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02DF4B15-F67C-4BD4-BE00-EA67F0B9E511}" dt="2023-12-29T19:10:36.828" v="4085" actId="47"/>
        <pc:sldMkLst>
          <pc:docMk/>
          <pc:sldMk cId="1651021336" sldId="498"/>
        </pc:sldMkLst>
      </pc:sldChg>
      <pc:sldChg chg="del">
        <pc:chgData name="tariu Main" userId="7d83114226db9beb" providerId="LiveId" clId="{02DF4B15-F67C-4BD4-BE00-EA67F0B9E511}" dt="2023-12-29T16:02:38.809" v="70" actId="47"/>
        <pc:sldMkLst>
          <pc:docMk/>
          <pc:sldMk cId="2732104736" sldId="518"/>
        </pc:sldMkLst>
      </pc:sldChg>
      <pc:sldChg chg="del">
        <pc:chgData name="tariu Main" userId="7d83114226db9beb" providerId="LiveId" clId="{02DF4B15-F67C-4BD4-BE00-EA67F0B9E511}" dt="2023-12-29T16:02:40.053" v="71" actId="47"/>
        <pc:sldMkLst>
          <pc:docMk/>
          <pc:sldMk cId="2171134813" sldId="519"/>
        </pc:sldMkLst>
      </pc:sldChg>
      <pc:sldChg chg="add del ord">
        <pc:chgData name="tariu Main" userId="7d83114226db9beb" providerId="LiveId" clId="{02DF4B15-F67C-4BD4-BE00-EA67F0B9E511}" dt="2023-12-29T19:10:32.941" v="4079" actId="47"/>
        <pc:sldMkLst>
          <pc:docMk/>
          <pc:sldMk cId="2942952509" sldId="599"/>
        </pc:sldMkLst>
      </pc:sldChg>
      <pc:sldChg chg="del">
        <pc:chgData name="tariu Main" userId="7d83114226db9beb" providerId="LiveId" clId="{02DF4B15-F67C-4BD4-BE00-EA67F0B9E511}" dt="2023-12-29T19:10:37.626" v="4086" actId="47"/>
        <pc:sldMkLst>
          <pc:docMk/>
          <pc:sldMk cId="1852883190" sldId="600"/>
        </pc:sldMkLst>
      </pc:sldChg>
      <pc:sldChg chg="del">
        <pc:chgData name="tariu Main" userId="7d83114226db9beb" providerId="LiveId" clId="{02DF4B15-F67C-4BD4-BE00-EA67F0B9E511}" dt="2023-12-29T19:10:38.169" v="4087" actId="47"/>
        <pc:sldMkLst>
          <pc:docMk/>
          <pc:sldMk cId="1217524843" sldId="601"/>
        </pc:sldMkLst>
      </pc:sldChg>
      <pc:sldChg chg="del">
        <pc:chgData name="tariu Main" userId="7d83114226db9beb" providerId="LiveId" clId="{02DF4B15-F67C-4BD4-BE00-EA67F0B9E511}" dt="2023-12-29T19:10:38.588" v="4088" actId="47"/>
        <pc:sldMkLst>
          <pc:docMk/>
          <pc:sldMk cId="949337368" sldId="602"/>
        </pc:sldMkLst>
      </pc:sldChg>
      <pc:sldChg chg="modSp mod">
        <pc:chgData name="tariu Main" userId="7d83114226db9beb" providerId="LiveId" clId="{02DF4B15-F67C-4BD4-BE00-EA67F0B9E511}" dt="2023-12-29T16:55:11.183" v="738" actId="20577"/>
        <pc:sldMkLst>
          <pc:docMk/>
          <pc:sldMk cId="3582415069" sldId="603"/>
        </pc:sldMkLst>
        <pc:spChg chg="mod">
          <ac:chgData name="tariu Main" userId="7d83114226db9beb" providerId="LiveId" clId="{02DF4B15-F67C-4BD4-BE00-EA67F0B9E511}" dt="2023-12-29T16:55:11.183" v="7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">
        <pc:chgData name="tariu Main" userId="7d83114226db9beb" providerId="LiveId" clId="{02DF4B15-F67C-4BD4-BE00-EA67F0B9E511}" dt="2023-12-29T16:02:46.191" v="74" actId="47"/>
        <pc:sldMkLst>
          <pc:docMk/>
          <pc:sldMk cId="1354569286" sldId="604"/>
        </pc:sldMkLst>
      </pc:sldChg>
      <pc:sldChg chg="del">
        <pc:chgData name="tariu Main" userId="7d83114226db9beb" providerId="LiveId" clId="{02DF4B15-F67C-4BD4-BE00-EA67F0B9E511}" dt="2023-12-29T16:02:33.495" v="66" actId="47"/>
        <pc:sldMkLst>
          <pc:docMk/>
          <pc:sldMk cId="3427792030" sldId="607"/>
        </pc:sldMkLst>
      </pc:sldChg>
      <pc:sldChg chg="addSp delSp modSp add del mod">
        <pc:chgData name="tariu Main" userId="7d83114226db9beb" providerId="LiveId" clId="{02DF4B15-F67C-4BD4-BE00-EA67F0B9E511}" dt="2023-12-29T17:50:38.825" v="1328" actId="207"/>
        <pc:sldMkLst>
          <pc:docMk/>
          <pc:sldMk cId="3906242429" sldId="608"/>
        </pc:sldMkLst>
        <pc:spChg chg="del mod">
          <ac:chgData name="tariu Main" userId="7d83114226db9beb" providerId="LiveId" clId="{02DF4B15-F67C-4BD4-BE00-EA67F0B9E511}" dt="2023-12-29T17:48:37.542" v="1303" actId="478"/>
          <ac:spMkLst>
            <pc:docMk/>
            <pc:sldMk cId="3906242429" sldId="608"/>
            <ac:spMk id="3" creationId="{AF4B5126-9DAE-9B2C-289B-AA53A1A3431C}"/>
          </ac:spMkLst>
        </pc:spChg>
        <pc:spChg chg="mod">
          <ac:chgData name="tariu Main" userId="7d83114226db9beb" providerId="LiveId" clId="{02DF4B15-F67C-4BD4-BE00-EA67F0B9E511}" dt="2023-12-29T17:48:50.888" v="1305" actId="207"/>
          <ac:spMkLst>
            <pc:docMk/>
            <pc:sldMk cId="3906242429" sldId="608"/>
            <ac:spMk id="4" creationId="{A4EE14A4-6789-CB13-E737-257B147A8FE8}"/>
          </ac:spMkLst>
        </pc:spChg>
        <pc:spChg chg="mod">
          <ac:chgData name="tariu Main" userId="7d83114226db9beb" providerId="LiveId" clId="{02DF4B15-F67C-4BD4-BE00-EA67F0B9E511}" dt="2023-12-29T17:49:33.306" v="1319" actId="1076"/>
          <ac:spMkLst>
            <pc:docMk/>
            <pc:sldMk cId="3906242429" sldId="608"/>
            <ac:spMk id="5" creationId="{9498233C-2703-843F-8E03-72CD867556CB}"/>
          </ac:spMkLst>
        </pc:spChg>
        <pc:spChg chg="mod">
          <ac:chgData name="tariu Main" userId="7d83114226db9beb" providerId="LiveId" clId="{02DF4B15-F67C-4BD4-BE00-EA67F0B9E511}" dt="2023-12-29T17:50:38.825" v="1328" actId="207"/>
          <ac:spMkLst>
            <pc:docMk/>
            <pc:sldMk cId="3906242429" sldId="608"/>
            <ac:spMk id="6" creationId="{1DC36DD4-E6A7-076C-F1D9-56D1A2A5635B}"/>
          </ac:spMkLst>
        </pc:spChg>
        <pc:spChg chg="add del mod">
          <ac:chgData name="tariu Main" userId="7d83114226db9beb" providerId="LiveId" clId="{02DF4B15-F67C-4BD4-BE00-EA67F0B9E511}" dt="2023-12-29T17:48:40.332" v="1304" actId="478"/>
          <ac:spMkLst>
            <pc:docMk/>
            <pc:sldMk cId="3906242429" sldId="608"/>
            <ac:spMk id="10" creationId="{9B0D53B7-8F3C-B165-1BC4-D8EC3E231CE6}"/>
          </ac:spMkLst>
        </pc:spChg>
        <pc:spChg chg="mod">
          <ac:chgData name="tariu Main" userId="7d83114226db9beb" providerId="LiveId" clId="{02DF4B15-F67C-4BD4-BE00-EA67F0B9E511}" dt="2023-12-29T17:49:44.722" v="1323" actId="1076"/>
          <ac:spMkLst>
            <pc:docMk/>
            <pc:sldMk cId="3906242429" sldId="608"/>
            <ac:spMk id="11" creationId="{C30DD3D2-BA8B-D64F-0084-803D2CD09894}"/>
          </ac:spMkLst>
        </pc:spChg>
        <pc:spChg chg="del">
          <ac:chgData name="tariu Main" userId="7d83114226db9beb" providerId="LiveId" clId="{02DF4B15-F67C-4BD4-BE00-EA67F0B9E511}" dt="2023-12-29T17:49:37.227" v="1320" actId="478"/>
          <ac:spMkLst>
            <pc:docMk/>
            <pc:sldMk cId="3906242429" sldId="608"/>
            <ac:spMk id="12" creationId="{781A60B6-A954-108E-130A-C2ED9D802496}"/>
          </ac:spMkLst>
        </pc:spChg>
        <pc:spChg chg="add mod">
          <ac:chgData name="tariu Main" userId="7d83114226db9beb" providerId="LiveId" clId="{02DF4B15-F67C-4BD4-BE00-EA67F0B9E511}" dt="2023-12-29T17:50:36.538" v="1327" actId="207"/>
          <ac:spMkLst>
            <pc:docMk/>
            <pc:sldMk cId="3906242429" sldId="608"/>
            <ac:spMk id="13" creationId="{43ACEC13-A1D0-45D6-57F5-D5BC13BBF42B}"/>
          </ac:spMkLst>
        </pc:spChg>
        <pc:spChg chg="mod">
          <ac:chgData name="tariu Main" userId="7d83114226db9beb" providerId="LiveId" clId="{02DF4B15-F67C-4BD4-BE00-EA67F0B9E511}" dt="2023-12-29T17:49:55.799" v="1326" actId="1076"/>
          <ac:spMkLst>
            <pc:docMk/>
            <pc:sldMk cId="3906242429" sldId="608"/>
            <ac:spMk id="14" creationId="{8B625684-B34E-E323-3162-8B004AD965C3}"/>
          </ac:spMkLst>
        </pc:spChg>
      </pc:sldChg>
      <pc:sldChg chg="del">
        <pc:chgData name="tariu Main" userId="7d83114226db9beb" providerId="LiveId" clId="{02DF4B15-F67C-4BD4-BE00-EA67F0B9E511}" dt="2023-12-29T16:02:35.791" v="68" actId="47"/>
        <pc:sldMkLst>
          <pc:docMk/>
          <pc:sldMk cId="698080629" sldId="609"/>
        </pc:sldMkLst>
      </pc:sldChg>
      <pc:sldChg chg="del">
        <pc:chgData name="tariu Main" userId="7d83114226db9beb" providerId="LiveId" clId="{02DF4B15-F67C-4BD4-BE00-EA67F0B9E511}" dt="2023-12-29T16:02:37.873" v="69" actId="47"/>
        <pc:sldMkLst>
          <pc:docMk/>
          <pc:sldMk cId="931341745" sldId="610"/>
        </pc:sldMkLst>
      </pc:sldChg>
      <pc:sldChg chg="del">
        <pc:chgData name="tariu Main" userId="7d83114226db9beb" providerId="LiveId" clId="{02DF4B15-F67C-4BD4-BE00-EA67F0B9E511}" dt="2023-12-29T16:02:41.313" v="72" actId="47"/>
        <pc:sldMkLst>
          <pc:docMk/>
          <pc:sldMk cId="1505297884" sldId="611"/>
        </pc:sldMkLst>
      </pc:sldChg>
      <pc:sldChg chg="addSp delSp modSp mod">
        <pc:chgData name="tariu Main" userId="7d83114226db9beb" providerId="LiveId" clId="{02DF4B15-F67C-4BD4-BE00-EA67F0B9E511}" dt="2023-12-29T17:33:19.818" v="1154" actId="20577"/>
        <pc:sldMkLst>
          <pc:docMk/>
          <pc:sldMk cId="1760741801" sldId="612"/>
        </pc:sldMkLst>
        <pc:spChg chg="mod">
          <ac:chgData name="tariu Main" userId="7d83114226db9beb" providerId="LiveId" clId="{02DF4B15-F67C-4BD4-BE00-EA67F0B9E511}" dt="2023-12-29T17:33:19.818" v="1154" actId="20577"/>
          <ac:spMkLst>
            <pc:docMk/>
            <pc:sldMk cId="1760741801" sldId="612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6:16:15.924" v="264" actId="14100"/>
          <ac:spMkLst>
            <pc:docMk/>
            <pc:sldMk cId="1760741801" sldId="612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26:22.440" v="383" actId="1076"/>
          <ac:spMkLst>
            <pc:docMk/>
            <pc:sldMk cId="1760741801" sldId="612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07:40.680" v="128" actId="478"/>
          <ac:spMkLst>
            <pc:docMk/>
            <pc:sldMk cId="1760741801" sldId="612"/>
            <ac:spMk id="9" creationId="{1E59774B-0ED0-CDA8-7CD2-089B47B4CD98}"/>
          </ac:spMkLst>
        </pc:spChg>
        <pc:spChg chg="add mod">
          <ac:chgData name="tariu Main" userId="7d83114226db9beb" providerId="LiveId" clId="{02DF4B15-F67C-4BD4-BE00-EA67F0B9E511}" dt="2023-12-29T16:20:43.012" v="322" actId="20577"/>
          <ac:spMkLst>
            <pc:docMk/>
            <pc:sldMk cId="1760741801" sldId="612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26:14.512" v="382" actId="1076"/>
          <ac:spMkLst>
            <pc:docMk/>
            <pc:sldMk cId="1760741801" sldId="612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28:28.808" v="468" actId="1076"/>
          <ac:spMkLst>
            <pc:docMk/>
            <pc:sldMk cId="1760741801" sldId="612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6:07:36.316" v="126" actId="478"/>
          <ac:picMkLst>
            <pc:docMk/>
            <pc:sldMk cId="1760741801" sldId="612"/>
            <ac:picMk id="4" creationId="{E353732F-BADB-48A0-4B7B-8BFD11199B74}"/>
          </ac:picMkLst>
        </pc:picChg>
        <pc:picChg chg="del">
          <ac:chgData name="tariu Main" userId="7d83114226db9beb" providerId="LiveId" clId="{02DF4B15-F67C-4BD4-BE00-EA67F0B9E511}" dt="2023-12-29T16:07:37.616" v="127" actId="478"/>
          <ac:picMkLst>
            <pc:docMk/>
            <pc:sldMk cId="1760741801" sldId="612"/>
            <ac:picMk id="11" creationId="{0C3E5D26-E2C0-9A1E-CB0F-B1C674D3B3DE}"/>
          </ac:picMkLst>
        </pc:picChg>
        <pc:picChg chg="add mod">
          <ac:chgData name="tariu Main" userId="7d83114226db9beb" providerId="LiveId" clId="{02DF4B15-F67C-4BD4-BE00-EA67F0B9E511}" dt="2023-12-29T16:28:20.852" v="467" actId="14100"/>
          <ac:picMkLst>
            <pc:docMk/>
            <pc:sldMk cId="1760741801" sldId="612"/>
            <ac:picMk id="17" creationId="{E05D5DCB-E884-39AE-3E7D-7E1FA5B02977}"/>
          </ac:picMkLst>
        </pc:picChg>
      </pc:sldChg>
      <pc:sldChg chg="add del">
        <pc:chgData name="tariu Main" userId="7d83114226db9beb" providerId="LiveId" clId="{02DF4B15-F67C-4BD4-BE00-EA67F0B9E511}" dt="2023-12-29T19:10:33.934" v="4080" actId="47"/>
        <pc:sldMkLst>
          <pc:docMk/>
          <pc:sldMk cId="4067456392" sldId="613"/>
        </pc:sldMkLst>
      </pc:sldChg>
      <pc:sldChg chg="del">
        <pc:chgData name="tariu Main" userId="7d83114226db9beb" providerId="LiveId" clId="{02DF4B15-F67C-4BD4-BE00-EA67F0B9E511}" dt="2023-12-29T16:02:42.681" v="73" actId="47"/>
        <pc:sldMkLst>
          <pc:docMk/>
          <pc:sldMk cId="981718117" sldId="615"/>
        </pc:sldMkLst>
      </pc:sldChg>
      <pc:sldChg chg="del">
        <pc:chgData name="tariu Main" userId="7d83114226db9beb" providerId="LiveId" clId="{02DF4B15-F67C-4BD4-BE00-EA67F0B9E511}" dt="2023-12-29T19:10:34.257" v="4081" actId="47"/>
        <pc:sldMkLst>
          <pc:docMk/>
          <pc:sldMk cId="3140737387" sldId="616"/>
        </pc:sldMkLst>
      </pc:sldChg>
      <pc:sldChg chg="del">
        <pc:chgData name="tariu Main" userId="7d83114226db9beb" providerId="LiveId" clId="{02DF4B15-F67C-4BD4-BE00-EA67F0B9E511}" dt="2023-12-29T19:10:35.614" v="4084" actId="47"/>
        <pc:sldMkLst>
          <pc:docMk/>
          <pc:sldMk cId="1317688440" sldId="617"/>
        </pc:sldMkLst>
      </pc:sldChg>
      <pc:sldChg chg="del">
        <pc:chgData name="tariu Main" userId="7d83114226db9beb" providerId="LiveId" clId="{02DF4B15-F67C-4BD4-BE00-EA67F0B9E511}" dt="2023-12-29T19:10:34.381" v="4082" actId="47"/>
        <pc:sldMkLst>
          <pc:docMk/>
          <pc:sldMk cId="4129315420" sldId="618"/>
        </pc:sldMkLst>
      </pc:sldChg>
      <pc:sldChg chg="del">
        <pc:chgData name="tariu Main" userId="7d83114226db9beb" providerId="LiveId" clId="{02DF4B15-F67C-4BD4-BE00-EA67F0B9E511}" dt="2023-12-29T19:10:34.963" v="4083" actId="47"/>
        <pc:sldMkLst>
          <pc:docMk/>
          <pc:sldMk cId="2725295637" sldId="619"/>
        </pc:sldMkLst>
      </pc:sldChg>
      <pc:sldChg chg="del">
        <pc:chgData name="tariu Main" userId="7d83114226db9beb" providerId="LiveId" clId="{02DF4B15-F67C-4BD4-BE00-EA67F0B9E511}" dt="2023-12-29T19:10:39.127" v="4089" actId="47"/>
        <pc:sldMkLst>
          <pc:docMk/>
          <pc:sldMk cId="203994275" sldId="620"/>
        </pc:sldMkLst>
      </pc:sldChg>
      <pc:sldChg chg="addSp delSp modSp new del mod">
        <pc:chgData name="tariu Main" userId="7d83114226db9beb" providerId="LiveId" clId="{02DF4B15-F67C-4BD4-BE00-EA67F0B9E511}" dt="2023-12-29T19:17:35.663" v="4720" actId="47"/>
        <pc:sldMkLst>
          <pc:docMk/>
          <pc:sldMk cId="989111580" sldId="621"/>
        </pc:sldMkLst>
        <pc:spChg chg="mod">
          <ac:chgData name="tariu Main" userId="7d83114226db9beb" providerId="LiveId" clId="{02DF4B15-F67C-4BD4-BE00-EA67F0B9E511}" dt="2023-12-29T19:17:24.272" v="4718" actId="20577"/>
          <ac:spMkLst>
            <pc:docMk/>
            <pc:sldMk cId="989111580" sldId="621"/>
            <ac:spMk id="3" creationId="{853CF1DC-92CA-F26D-8A6B-091659B2244E}"/>
          </ac:spMkLst>
        </pc:spChg>
        <pc:picChg chg="add del mod">
          <ac:chgData name="tariu Main" userId="7d83114226db9beb" providerId="LiveId" clId="{02DF4B15-F67C-4BD4-BE00-EA67F0B9E511}" dt="2023-12-29T19:17:17.371" v="4699" actId="478"/>
          <ac:picMkLst>
            <pc:docMk/>
            <pc:sldMk cId="989111580" sldId="621"/>
            <ac:picMk id="8" creationId="{11013369-BC87-6819-4DAB-D01794E2D82A}"/>
          </ac:picMkLst>
        </pc:picChg>
      </pc:sldChg>
      <pc:sldChg chg="new del">
        <pc:chgData name="tariu Main" userId="7d83114226db9beb" providerId="LiveId" clId="{02DF4B15-F67C-4BD4-BE00-EA67F0B9E511}" dt="2023-12-29T19:10:40.279" v="4091" actId="47"/>
        <pc:sldMkLst>
          <pc:docMk/>
          <pc:sldMk cId="554117854" sldId="622"/>
        </pc:sldMkLst>
      </pc:sldChg>
      <pc:sldChg chg="new del">
        <pc:chgData name="tariu Main" userId="7d83114226db9beb" providerId="LiveId" clId="{02DF4B15-F67C-4BD4-BE00-EA67F0B9E511}" dt="2023-12-29T19:10:39.709" v="4090" actId="47"/>
        <pc:sldMkLst>
          <pc:docMk/>
          <pc:sldMk cId="362496656" sldId="623"/>
        </pc:sldMkLst>
      </pc:sldChg>
      <pc:sldChg chg="addSp delSp modSp add mod">
        <pc:chgData name="tariu Main" userId="7d83114226db9beb" providerId="LiveId" clId="{02DF4B15-F67C-4BD4-BE00-EA67F0B9E511}" dt="2023-12-29T17:34:00.581" v="1162" actId="1076"/>
        <pc:sldMkLst>
          <pc:docMk/>
          <pc:sldMk cId="2450160131" sldId="624"/>
        </pc:sldMkLst>
        <pc:spChg chg="mod">
          <ac:chgData name="tariu Main" userId="7d83114226db9beb" providerId="LiveId" clId="{02DF4B15-F67C-4BD4-BE00-EA67F0B9E511}" dt="2023-12-29T17:33:29.030" v="1156"/>
          <ac:spMkLst>
            <pc:docMk/>
            <pc:sldMk cId="2450160131" sldId="624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6:31:28.173" v="508" actId="20577"/>
          <ac:spMkLst>
            <pc:docMk/>
            <pc:sldMk cId="2450160131" sldId="624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4" creationId="{2F73B348-2B63-B5D7-EB75-CB39255D036F}"/>
          </ac:spMkLst>
        </pc:spChg>
        <pc:spChg chg="del mod">
          <ac:chgData name="tariu Main" userId="7d83114226db9beb" providerId="LiveId" clId="{02DF4B15-F67C-4BD4-BE00-EA67F0B9E511}" dt="2023-12-29T16:37:39.306" v="510" actId="478"/>
          <ac:spMkLst>
            <pc:docMk/>
            <pc:sldMk cId="2450160131" sldId="624"/>
            <ac:spMk id="6" creationId="{7FC164FB-7C6F-FE22-744A-55DCA09E17DD}"/>
          </ac:spMkLst>
        </pc:spChg>
        <pc:spChg chg="mod">
          <ac:chgData name="tariu Main" userId="7d83114226db9beb" providerId="LiveId" clId="{02DF4B15-F67C-4BD4-BE00-EA67F0B9E511}" dt="2023-12-29T16:44:40.534" v="550" actId="20577"/>
          <ac:spMkLst>
            <pc:docMk/>
            <pc:sldMk cId="2450160131" sldId="624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1" creationId="{7501684C-A2E2-734D-82EE-CA25E156204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6:44:16.091" v="548" actId="478"/>
          <ac:spMkLst>
            <pc:docMk/>
            <pc:sldMk cId="2450160131" sldId="624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44:51.756" v="559" actId="20577"/>
          <ac:spMkLst>
            <pc:docMk/>
            <pc:sldMk cId="2450160131" sldId="624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0:02.149" v="605" actId="14100"/>
          <ac:spMkLst>
            <pc:docMk/>
            <pc:sldMk cId="2450160131" sldId="624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34:00.581" v="1162" actId="1076"/>
          <ac:spMkLst>
            <pc:docMk/>
            <pc:sldMk cId="2450160131" sldId="624"/>
            <ac:spMk id="19" creationId="{033CD9D9-F64B-F295-357F-518B3AE5D618}"/>
          </ac:spMkLst>
        </pc:sp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5" creationId="{6DF171C4-55F4-0A99-161D-EE2062EC787A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7" creationId="{9452EBB7-F8FF-6527-4E5D-3C06352C93C6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45:13.180" v="560" actId="478"/>
          <ac:picMkLst>
            <pc:docMk/>
            <pc:sldMk cId="2450160131" sldId="624"/>
            <ac:picMk id="17" creationId="{E05D5DCB-E884-39AE-3E7D-7E1FA5B02977}"/>
          </ac:picMkLst>
        </pc:picChg>
        <pc:picChg chg="add mod">
          <ac:chgData name="tariu Main" userId="7d83114226db9beb" providerId="LiveId" clId="{02DF4B15-F67C-4BD4-BE00-EA67F0B9E511}" dt="2023-12-29T16:45:45.060" v="563" actId="1076"/>
          <ac:picMkLst>
            <pc:docMk/>
            <pc:sldMk cId="2450160131" sldId="624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33:26.382" v="1155"/>
        <pc:sldMkLst>
          <pc:docMk/>
          <pc:sldMk cId="1259872296" sldId="625"/>
        </pc:sldMkLst>
        <pc:spChg chg="mod">
          <ac:chgData name="tariu Main" userId="7d83114226db9beb" providerId="LiveId" clId="{02DF4B15-F67C-4BD4-BE00-EA67F0B9E511}" dt="2023-12-29T17:33:26.382" v="1155"/>
          <ac:spMkLst>
            <pc:docMk/>
            <pc:sldMk cId="1259872296" sldId="625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3" creationId="{2558B463-77AA-5FA1-0CED-B1A31DEC965C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6:54:05.996" v="696" actId="14100"/>
          <ac:picMkLst>
            <pc:docMk/>
            <pc:sldMk cId="1259872296" sldId="625"/>
            <ac:picMk id="5" creationId="{FF5919F2-6866-3A85-750E-BA7F3C2203F8}"/>
          </ac:picMkLst>
        </pc:picChg>
        <pc:picChg chg="del">
          <ac:chgData name="tariu Main" userId="7d83114226db9beb" providerId="LiveId" clId="{02DF4B15-F67C-4BD4-BE00-EA67F0B9E511}" dt="2023-12-29T16:53:04.024" v="682" actId="478"/>
          <ac:picMkLst>
            <pc:docMk/>
            <pc:sldMk cId="1259872296" sldId="625"/>
            <ac:picMk id="17" creationId="{E05D5DCB-E884-39AE-3E7D-7E1FA5B02977}"/>
          </ac:picMkLst>
        </pc:picChg>
      </pc:sldChg>
      <pc:sldChg chg="addSp delSp modSp add mod">
        <pc:chgData name="tariu Main" userId="7d83114226db9beb" providerId="LiveId" clId="{02DF4B15-F67C-4BD4-BE00-EA67F0B9E511}" dt="2023-12-29T17:34:04.506" v="1163"/>
        <pc:sldMkLst>
          <pc:docMk/>
          <pc:sldMk cId="2295802190" sldId="626"/>
        </pc:sldMkLst>
        <pc:spChg chg="mod">
          <ac:chgData name="tariu Main" userId="7d83114226db9beb" providerId="LiveId" clId="{02DF4B15-F67C-4BD4-BE00-EA67F0B9E511}" dt="2023-12-29T17:34:04.506" v="1163"/>
          <ac:spMkLst>
            <pc:docMk/>
            <pc:sldMk cId="2295802190" sldId="626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39.828" v="692" actId="478"/>
          <ac:spMkLst>
            <pc:docMk/>
            <pc:sldMk cId="2295802190" sldId="626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4" creationId="{2F73B348-2B63-B5D7-EB75-CB39255D036F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6" creationId="{EC747275-B52E-4E30-DA21-D6C2CDCC8CE3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37.862" v="691" actId="478"/>
          <ac:spMkLst>
            <pc:docMk/>
            <pc:sldMk cId="2295802190" sldId="626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2" creationId="{0DA654B1-E10C-EBD6-4AE5-44FB688D61A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3" creationId="{EEFAFC6B-C903-BD4A-3B94-D1A3E93756E4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5" creationId="{BD8FD622-748B-62D6-5703-11C655FBD56E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6" creationId="{4E217A02-B127-744A-11ED-26E5DC0D203C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7" creationId="{F98FB4C5-6715-1A0D-C3B0-65FC9E8A0910}"/>
          </ac:spMkLst>
        </pc:spChg>
        <pc:spChg chg="del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9" creationId="{033CD9D9-F64B-F295-357F-518B3AE5D61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0" creationId="{1B62C269-FC2C-EDA2-A018-E39B560D0E2D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1" creationId="{B7F5643C-3F8F-6711-02D7-608DCB46F3A3}"/>
          </ac:spMkLst>
        </pc:sp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53:35.296" v="690" actId="478"/>
          <ac:picMkLst>
            <pc:docMk/>
            <pc:sldMk cId="2295802190" sldId="626"/>
            <ac:picMk id="18" creationId="{504E228A-843A-473A-7A8B-403EC535C6FF}"/>
          </ac:picMkLst>
        </pc:picChg>
        <pc:picChg chg="add del mod">
          <ac:chgData name="tariu Main" userId="7d83114226db9beb" providerId="LiveId" clId="{02DF4B15-F67C-4BD4-BE00-EA67F0B9E511}" dt="2023-12-29T16:53:29.525" v="689" actId="478"/>
          <ac:picMkLst>
            <pc:docMk/>
            <pc:sldMk cId="2295802190" sldId="626"/>
            <ac:picMk id="22" creationId="{24708FAF-A620-387C-F81C-BAFC8C8DD4B7}"/>
          </ac:picMkLst>
        </pc:picChg>
        <pc:picChg chg="add mod">
          <ac:chgData name="tariu Main" userId="7d83114226db9beb" providerId="LiveId" clId="{02DF4B15-F67C-4BD4-BE00-EA67F0B9E511}" dt="2023-12-29T16:54:00.018" v="695" actId="1076"/>
          <ac:picMkLst>
            <pc:docMk/>
            <pc:sldMk cId="2295802190" sldId="626"/>
            <ac:picMk id="24" creationId="{80D80D91-4101-D06B-8316-2D6D94032C9F}"/>
          </ac:picMkLst>
        </pc:picChg>
      </pc:sldChg>
      <pc:sldChg chg="addSp delSp modSp add mod ord">
        <pc:chgData name="tariu Main" userId="7d83114226db9beb" providerId="LiveId" clId="{02DF4B15-F67C-4BD4-BE00-EA67F0B9E511}" dt="2023-12-29T17:34:08.471" v="1164"/>
        <pc:sldMkLst>
          <pc:docMk/>
          <pc:sldMk cId="3789946125" sldId="627"/>
        </pc:sldMkLst>
        <pc:spChg chg="mod">
          <ac:chgData name="tariu Main" userId="7d83114226db9beb" providerId="LiveId" clId="{02DF4B15-F67C-4BD4-BE00-EA67F0B9E511}" dt="2023-12-29T17:34:08.471" v="1164"/>
          <ac:spMkLst>
            <pc:docMk/>
            <pc:sldMk cId="3789946125" sldId="62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8:34.501" v="1077" actId="20577"/>
          <ac:spMkLst>
            <pc:docMk/>
            <pc:sldMk cId="3789946125" sldId="62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6:59:14.768" v="827" actId="478"/>
          <ac:spMkLst>
            <pc:docMk/>
            <pc:sldMk cId="3789946125" sldId="627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2" creationId="{0DA654B1-E10C-EBD6-4AE5-44FB688D61A8}"/>
          </ac:spMkLst>
        </pc:spChg>
        <pc:spChg chg="mod">
          <ac:chgData name="tariu Main" userId="7d83114226db9beb" providerId="LiveId" clId="{02DF4B15-F67C-4BD4-BE00-EA67F0B9E511}" dt="2023-12-29T16:59:05.663" v="825" actId="1076"/>
          <ac:spMkLst>
            <pc:docMk/>
            <pc:sldMk cId="3789946125" sldId="62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9:44.372" v="851" actId="1076"/>
          <ac:spMkLst>
            <pc:docMk/>
            <pc:sldMk cId="3789946125" sldId="627"/>
            <ac:spMk id="15" creationId="{BD8FD622-748B-62D6-5703-11C655FBD56E}"/>
          </ac:spMkLst>
        </pc:spChg>
        <pc:spChg chg="del">
          <ac:chgData name="tariu Main" userId="7d83114226db9beb" providerId="LiveId" clId="{02DF4B15-F67C-4BD4-BE00-EA67F0B9E511}" dt="2023-12-29T16:59:11.650" v="826" actId="478"/>
          <ac:spMkLst>
            <pc:docMk/>
            <pc:sldMk cId="3789946125" sldId="627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9" creationId="{D990256F-4003-1244-E1A7-55EB7BA8C6BE}"/>
          </ac:picMkLst>
        </pc:picChg>
        <pc:picChg chg="add mod">
          <ac:chgData name="tariu Main" userId="7d83114226db9beb" providerId="LiveId" clId="{02DF4B15-F67C-4BD4-BE00-EA67F0B9E511}" dt="2023-12-29T16:56:37.266" v="767" actId="1076"/>
          <ac:picMkLst>
            <pc:docMk/>
            <pc:sldMk cId="3789946125" sldId="627"/>
            <ac:picMk id="13" creationId="{7A085DFE-84B6-647A-DF1D-6C0D3A8788E8}"/>
          </ac:picMkLst>
        </pc:picChg>
        <pc:picChg chg="del">
          <ac:chgData name="tariu Main" userId="7d83114226db9beb" providerId="LiveId" clId="{02DF4B15-F67C-4BD4-BE00-EA67F0B9E511}" dt="2023-12-29T16:56:21.351" v="764" actId="478"/>
          <ac:picMkLst>
            <pc:docMk/>
            <pc:sldMk cId="3789946125" sldId="627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24:41.320" v="1047" actId="20577"/>
        <pc:sldMkLst>
          <pc:docMk/>
          <pc:sldMk cId="3914287719" sldId="628"/>
        </pc:sldMkLst>
        <pc:spChg chg="mod">
          <ac:chgData name="tariu Main" userId="7d83114226db9beb" providerId="LiveId" clId="{02DF4B15-F67C-4BD4-BE00-EA67F0B9E511}" dt="2023-12-29T17:24:41.320" v="1047" actId="20577"/>
          <ac:spMkLst>
            <pc:docMk/>
            <pc:sldMk cId="3914287719" sldId="628"/>
            <ac:spMk id="2" creationId="{0119224B-FA47-8559-DF55-8900027303DB}"/>
          </ac:spMkLst>
        </pc:spChg>
        <pc:picChg chg="add del mod">
          <ac:chgData name="tariu Main" userId="7d83114226db9beb" providerId="LiveId" clId="{02DF4B15-F67C-4BD4-BE00-EA67F0B9E511}" dt="2023-12-29T17:24:07.106" v="1012" actId="478"/>
          <ac:picMkLst>
            <pc:docMk/>
            <pc:sldMk cId="3914287719" sldId="628"/>
            <ac:picMk id="4" creationId="{0A39695C-D2B5-92B9-7858-CA01FC14978A}"/>
          </ac:picMkLst>
        </pc:picChg>
        <pc:picChg chg="add del mod">
          <ac:chgData name="tariu Main" userId="7d83114226db9beb" providerId="LiveId" clId="{02DF4B15-F67C-4BD4-BE00-EA67F0B9E511}" dt="2023-12-29T17:22:11.002" v="994" actId="478"/>
          <ac:picMkLst>
            <pc:docMk/>
            <pc:sldMk cId="3914287719" sldId="628"/>
            <ac:picMk id="1026" creationId="{3721D7E7-4B3C-8113-A7ED-E962565E0677}"/>
          </ac:picMkLst>
        </pc:picChg>
      </pc:sldChg>
      <pc:sldChg chg="addSp delSp modSp add mod">
        <pc:chgData name="tariu Main" userId="7d83114226db9beb" providerId="LiveId" clId="{02DF4B15-F67C-4BD4-BE00-EA67F0B9E511}" dt="2023-12-29T17:09:10.666" v="904" actId="1076"/>
        <pc:sldMkLst>
          <pc:docMk/>
          <pc:sldMk cId="3462476848" sldId="629"/>
        </pc:sldMkLst>
        <pc:spChg chg="mod">
          <ac:chgData name="tariu Main" userId="7d83114226db9beb" providerId="LiveId" clId="{02DF4B15-F67C-4BD4-BE00-EA67F0B9E511}" dt="2023-12-29T16:55:29.633" v="761" actId="20577"/>
          <ac:spMkLst>
            <pc:docMk/>
            <pc:sldMk cId="3462476848" sldId="62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6:59.865" v="861" actId="478"/>
          <ac:spMkLst>
            <pc:docMk/>
            <pc:sldMk cId="3462476848" sldId="629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09:10.666" v="904" actId="1076"/>
          <ac:spMkLst>
            <pc:docMk/>
            <pc:sldMk cId="3462476848" sldId="629"/>
            <ac:spMk id="16" creationId="{EDE1B921-D9BD-57F7-6B21-94640635190A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9" creationId="{D990256F-4003-1244-E1A7-55EB7BA8C6BE}"/>
          </ac:picMkLst>
        </pc:picChg>
        <pc:picChg chg="add mod modCrop">
          <ac:chgData name="tariu Main" userId="7d83114226db9beb" providerId="LiveId" clId="{02DF4B15-F67C-4BD4-BE00-EA67F0B9E511}" dt="2023-12-29T17:08:09.233" v="868" actId="1076"/>
          <ac:picMkLst>
            <pc:docMk/>
            <pc:sldMk cId="3462476848" sldId="629"/>
            <ac:picMk id="13" creationId="{126CD5E1-F202-11D0-1D2C-E958142CC061}"/>
          </ac:picMkLst>
        </pc:picChg>
        <pc:picChg chg="del">
          <ac:chgData name="tariu Main" userId="7d83114226db9beb" providerId="LiveId" clId="{02DF4B15-F67C-4BD4-BE00-EA67F0B9E511}" dt="2023-12-29T16:55:31.697" v="762" actId="478"/>
          <ac:picMkLst>
            <pc:docMk/>
            <pc:sldMk cId="3462476848" sldId="629"/>
            <ac:picMk id="18" creationId="{504E228A-843A-473A-7A8B-403EC535C6FF}"/>
          </ac:picMkLst>
        </pc:picChg>
        <pc:picChg chg="add del">
          <ac:chgData name="tariu Main" userId="7d83114226db9beb" providerId="LiveId" clId="{02DF4B15-F67C-4BD4-BE00-EA67F0B9E511}" dt="2023-12-29T17:09:01.660" v="900" actId="478"/>
          <ac:picMkLst>
            <pc:docMk/>
            <pc:sldMk cId="3462476848" sldId="629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34:11.808" v="1165"/>
        <pc:sldMkLst>
          <pc:docMk/>
          <pc:sldMk cId="3681669355" sldId="630"/>
        </pc:sldMkLst>
        <pc:spChg chg="mod">
          <ac:chgData name="tariu Main" userId="7d83114226db9beb" providerId="LiveId" clId="{02DF4B15-F67C-4BD4-BE00-EA67F0B9E511}" dt="2023-12-29T17:34:11.808" v="1165"/>
          <ac:spMkLst>
            <pc:docMk/>
            <pc:sldMk cId="3681669355" sldId="630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7:00:28.426" v="859" actId="14100"/>
          <ac:picMkLst>
            <pc:docMk/>
            <pc:sldMk cId="3681669355" sldId="630"/>
            <ac:picMk id="5" creationId="{504E37F1-39FD-24A4-6735-49642441AB0B}"/>
          </ac:picMkLst>
        </pc:picChg>
        <pc:picChg chg="del">
          <ac:chgData name="tariu Main" userId="7d83114226db9beb" providerId="LiveId" clId="{02DF4B15-F67C-4BD4-BE00-EA67F0B9E511}" dt="2023-12-29T17:00:16.475" v="855" actId="478"/>
          <ac:picMkLst>
            <pc:docMk/>
            <pc:sldMk cId="3681669355" sldId="630"/>
            <ac:picMk id="13" creationId="{7A085DFE-84B6-647A-DF1D-6C0D3A8788E8}"/>
          </ac:picMkLst>
        </pc:picChg>
      </pc:sldChg>
      <pc:sldChg chg="delSp modSp add mod">
        <pc:chgData name="tariu Main" userId="7d83114226db9beb" providerId="LiveId" clId="{02DF4B15-F67C-4BD4-BE00-EA67F0B9E511}" dt="2023-12-29T17:08:56.265" v="899" actId="478"/>
        <pc:sldMkLst>
          <pc:docMk/>
          <pc:sldMk cId="656690726" sldId="631"/>
        </pc:sldMkLst>
        <pc:spChg chg="del mod">
          <ac:chgData name="tariu Main" userId="7d83114226db9beb" providerId="LiveId" clId="{02DF4B15-F67C-4BD4-BE00-EA67F0B9E511}" dt="2023-12-29T17:08:56.265" v="899" actId="478"/>
          <ac:spMkLst>
            <pc:docMk/>
            <pc:sldMk cId="656690726" sldId="631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8:40.481" v="895" actId="478"/>
          <ac:spMkLst>
            <pc:docMk/>
            <pc:sldMk cId="656690726" sldId="631"/>
            <ac:spMk id="16" creationId="{EDE1B921-D9BD-57F7-6B21-94640635190A}"/>
          </ac:spMkLst>
        </pc:spChg>
        <pc:picChg chg="del">
          <ac:chgData name="tariu Main" userId="7d83114226db9beb" providerId="LiveId" clId="{02DF4B15-F67C-4BD4-BE00-EA67F0B9E511}" dt="2023-12-29T17:08:42.225" v="896" actId="478"/>
          <ac:picMkLst>
            <pc:docMk/>
            <pc:sldMk cId="656690726" sldId="631"/>
            <ac:picMk id="13" creationId="{126CD5E1-F202-11D0-1D2C-E958142CC061}"/>
          </ac:picMkLst>
        </pc:picChg>
        <pc:picChg chg="mod">
          <ac:chgData name="tariu Main" userId="7d83114226db9beb" providerId="LiveId" clId="{02DF4B15-F67C-4BD4-BE00-EA67F0B9E511}" dt="2023-12-29T17:08:45.944" v="897" actId="1076"/>
          <ac:picMkLst>
            <pc:docMk/>
            <pc:sldMk cId="656690726" sldId="631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12:23.528" v="917" actId="1076"/>
        <pc:sldMkLst>
          <pc:docMk/>
          <pc:sldMk cId="3941089508" sldId="632"/>
        </pc:sldMkLst>
        <pc:spChg chg="del">
          <ac:chgData name="tariu Main" userId="7d83114226db9beb" providerId="LiveId" clId="{02DF4B15-F67C-4BD4-BE00-EA67F0B9E511}" dt="2023-12-29T17:11:44.746" v="910" actId="478"/>
          <ac:spMkLst>
            <pc:docMk/>
            <pc:sldMk cId="3941089508" sldId="632"/>
            <ac:spMk id="16" creationId="{EDE1B921-D9BD-57F7-6B21-94640635190A}"/>
          </ac:spMkLst>
        </pc:sp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4" creationId="{18159B55-A8A9-5C23-EBC0-43325484D5A9}"/>
          </ac:picMkLst>
        </pc:pic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6" creationId="{90945D80-DFEE-4E28-F7A1-CB95A48CB416}"/>
          </ac:picMkLst>
        </pc:picChg>
        <pc:picChg chg="del">
          <ac:chgData name="tariu Main" userId="7d83114226db9beb" providerId="LiveId" clId="{02DF4B15-F67C-4BD4-BE00-EA67F0B9E511}" dt="2023-12-29T17:11:36.497" v="906" actId="478"/>
          <ac:picMkLst>
            <pc:docMk/>
            <pc:sldMk cId="3941089508" sldId="632"/>
            <ac:picMk id="13" creationId="{126CD5E1-F202-11D0-1D2C-E958142CC061}"/>
          </ac:picMkLst>
        </pc:picChg>
      </pc:sldChg>
      <pc:sldChg chg="addSp delSp modSp add mod">
        <pc:chgData name="tariu Main" userId="7d83114226db9beb" providerId="LiveId" clId="{02DF4B15-F67C-4BD4-BE00-EA67F0B9E511}" dt="2023-12-29T17:25:17.081" v="1055" actId="478"/>
        <pc:sldMkLst>
          <pc:docMk/>
          <pc:sldMk cId="3566760590" sldId="633"/>
        </pc:sldMkLst>
        <pc:spChg chg="del">
          <ac:chgData name="tariu Main" userId="7d83114226db9beb" providerId="LiveId" clId="{02DF4B15-F67C-4BD4-BE00-EA67F0B9E511}" dt="2023-12-29T17:25:15.357" v="1054" actId="21"/>
          <ac:spMkLst>
            <pc:docMk/>
            <pc:sldMk cId="3566760590" sldId="633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17.081" v="1055" actId="478"/>
          <ac:spMkLst>
            <pc:docMk/>
            <pc:sldMk cId="3566760590" sldId="633"/>
            <ac:spMk id="7" creationId="{4A47C7AA-2697-F5D0-BF9D-CE79848E31C4}"/>
          </ac:spMkLst>
        </pc:spChg>
        <pc:picChg chg="add mod">
          <ac:chgData name="tariu Main" userId="7d83114226db9beb" providerId="LiveId" clId="{02DF4B15-F67C-4BD4-BE00-EA67F0B9E511}" dt="2023-12-29T17:21:33.279" v="933" actId="14100"/>
          <ac:picMkLst>
            <pc:docMk/>
            <pc:sldMk cId="3566760590" sldId="633"/>
            <ac:picMk id="3" creationId="{03B51BD4-DB46-9F11-2532-A23E812E4C62}"/>
          </ac:picMkLst>
        </pc:picChg>
        <pc:picChg chg="del">
          <ac:chgData name="tariu Main" userId="7d83114226db9beb" providerId="LiveId" clId="{02DF4B15-F67C-4BD4-BE00-EA67F0B9E511}" dt="2023-12-29T17:21:02.724" v="922" actId="478"/>
          <ac:picMkLst>
            <pc:docMk/>
            <pc:sldMk cId="3566760590" sldId="633"/>
            <ac:picMk id="4" creationId="{18159B55-A8A9-5C23-EBC0-43325484D5A9}"/>
          </ac:picMkLst>
        </pc:picChg>
        <pc:picChg chg="del">
          <ac:chgData name="tariu Main" userId="7d83114226db9beb" providerId="LiveId" clId="{02DF4B15-F67C-4BD4-BE00-EA67F0B9E511}" dt="2023-12-29T17:21:04.327" v="923" actId="478"/>
          <ac:picMkLst>
            <pc:docMk/>
            <pc:sldMk cId="3566760590" sldId="633"/>
            <ac:picMk id="6" creationId="{90945D80-DFEE-4E28-F7A1-CB95A48CB416}"/>
          </ac:picMkLst>
        </pc:picChg>
      </pc:sldChg>
      <pc:sldChg chg="addSp delSp modSp add mod">
        <pc:chgData name="tariu Main" userId="7d83114226db9beb" providerId="LiveId" clId="{02DF4B15-F67C-4BD4-BE00-EA67F0B9E511}" dt="2023-12-29T17:25:07.677" v="1053" actId="478"/>
        <pc:sldMkLst>
          <pc:docMk/>
          <pc:sldMk cId="2319606794" sldId="634"/>
        </pc:sldMkLst>
        <pc:spChg chg="del">
          <ac:chgData name="tariu Main" userId="7d83114226db9beb" providerId="LiveId" clId="{02DF4B15-F67C-4BD4-BE00-EA67F0B9E511}" dt="2023-12-29T17:25:05.714" v="1052" actId="478"/>
          <ac:spMkLst>
            <pc:docMk/>
            <pc:sldMk cId="2319606794" sldId="634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7.677" v="1053" actId="478"/>
          <ac:spMkLst>
            <pc:docMk/>
            <pc:sldMk cId="2319606794" sldId="634"/>
            <ac:spMk id="6" creationId="{9CA91B6D-B9D5-A27F-225F-6EA3A852065E}"/>
          </ac:spMkLst>
        </pc:spChg>
        <pc:picChg chg="mod">
          <ac:chgData name="tariu Main" userId="7d83114226db9beb" providerId="LiveId" clId="{02DF4B15-F67C-4BD4-BE00-EA67F0B9E511}" dt="2023-12-29T17:22:01.910" v="990" actId="1035"/>
          <ac:picMkLst>
            <pc:docMk/>
            <pc:sldMk cId="2319606794" sldId="634"/>
            <ac:picMk id="3" creationId="{03B51BD4-DB46-9F11-2532-A23E812E4C62}"/>
          </ac:picMkLst>
        </pc:picChg>
        <pc:picChg chg="add mod">
          <ac:chgData name="tariu Main" userId="7d83114226db9beb" providerId="LiveId" clId="{02DF4B15-F67C-4BD4-BE00-EA67F0B9E511}" dt="2023-12-29T17:21:48.201" v="936" actId="571"/>
          <ac:picMkLst>
            <pc:docMk/>
            <pc:sldMk cId="2319606794" sldId="634"/>
            <ac:picMk id="4" creationId="{A4A32A97-00F3-F5D1-FDDA-56C5EF3DA5BB}"/>
          </ac:picMkLst>
        </pc:picChg>
      </pc:sldChg>
      <pc:sldChg chg="addSp delSp modSp add mod ord">
        <pc:chgData name="tariu Main" userId="7d83114226db9beb" providerId="LiveId" clId="{02DF4B15-F67C-4BD4-BE00-EA67F0B9E511}" dt="2023-12-29T17:28:31.473" v="1075" actId="1076"/>
        <pc:sldMkLst>
          <pc:docMk/>
          <pc:sldMk cId="1283984714" sldId="635"/>
        </pc:sldMkLst>
        <pc:spChg chg="del">
          <ac:chgData name="tariu Main" userId="7d83114226db9beb" providerId="LiveId" clId="{02DF4B15-F67C-4BD4-BE00-EA67F0B9E511}" dt="2023-12-29T17:24:59.743" v="1050" actId="478"/>
          <ac:spMkLst>
            <pc:docMk/>
            <pc:sldMk cId="1283984714" sldId="635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1.434" v="1051" actId="478"/>
          <ac:spMkLst>
            <pc:docMk/>
            <pc:sldMk cId="1283984714" sldId="635"/>
            <ac:spMk id="7" creationId="{A446E536-B5D6-65F0-B45A-0F2B5924DD50}"/>
          </ac:spMkLst>
        </pc:spChg>
        <pc:picChg chg="del">
          <ac:chgData name="tariu Main" userId="7d83114226db9beb" providerId="LiveId" clId="{02DF4B15-F67C-4BD4-BE00-EA67F0B9E511}" dt="2023-12-29T17:22:46.492" v="995" actId="478"/>
          <ac:picMkLst>
            <pc:docMk/>
            <pc:sldMk cId="1283984714" sldId="635"/>
            <ac:picMk id="3" creationId="{03B51BD4-DB46-9F11-2532-A23E812E4C62}"/>
          </ac:picMkLst>
        </pc:picChg>
        <pc:picChg chg="add del mod">
          <ac:chgData name="tariu Main" userId="7d83114226db9beb" providerId="LiveId" clId="{02DF4B15-F67C-4BD4-BE00-EA67F0B9E511}" dt="2023-12-29T17:26:37.167" v="1057" actId="478"/>
          <ac:picMkLst>
            <pc:docMk/>
            <pc:sldMk cId="1283984714" sldId="635"/>
            <ac:picMk id="5" creationId="{EC587B80-2F3C-D64F-FC85-DE17BC73E8DF}"/>
          </ac:picMkLst>
        </pc:picChg>
        <pc:picChg chg="add mod">
          <ac:chgData name="tariu Main" userId="7d83114226db9beb" providerId="LiveId" clId="{02DF4B15-F67C-4BD4-BE00-EA67F0B9E511}" dt="2023-12-29T17:28:31.473" v="1075" actId="1076"/>
          <ac:picMkLst>
            <pc:docMk/>
            <pc:sldMk cId="1283984714" sldId="635"/>
            <ac:picMk id="10" creationId="{5C6D00EA-49B0-B597-A9ED-88B0416E8DAA}"/>
          </ac:picMkLst>
        </pc:picChg>
      </pc:sldChg>
      <pc:sldChg chg="addSp delSp modSp add mod">
        <pc:chgData name="tariu Main" userId="7d83114226db9beb" providerId="LiveId" clId="{02DF4B15-F67C-4BD4-BE00-EA67F0B9E511}" dt="2023-12-29T17:24:51.997" v="1049" actId="478"/>
        <pc:sldMkLst>
          <pc:docMk/>
          <pc:sldMk cId="1315624328" sldId="636"/>
        </pc:sldMkLst>
        <pc:spChg chg="del">
          <ac:chgData name="tariu Main" userId="7d83114226db9beb" providerId="LiveId" clId="{02DF4B15-F67C-4BD4-BE00-EA67F0B9E511}" dt="2023-12-29T17:24:48.815" v="1048" actId="478"/>
          <ac:spMkLst>
            <pc:docMk/>
            <pc:sldMk cId="1315624328" sldId="636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24:24.536" v="1038" actId="1076"/>
          <ac:spMkLst>
            <pc:docMk/>
            <pc:sldMk cId="1315624328" sldId="636"/>
            <ac:spMk id="4" creationId="{D97BBE35-7072-FD8A-9D77-43742FECC393}"/>
          </ac:spMkLst>
        </pc:spChg>
        <pc:spChg chg="add del mod">
          <ac:chgData name="tariu Main" userId="7d83114226db9beb" providerId="LiveId" clId="{02DF4B15-F67C-4BD4-BE00-EA67F0B9E511}" dt="2023-12-29T17:24:51.997" v="1049" actId="478"/>
          <ac:spMkLst>
            <pc:docMk/>
            <pc:sldMk cId="1315624328" sldId="636"/>
            <ac:spMk id="7" creationId="{89AE894B-3B3E-F391-20E6-F378E2DD3A9A}"/>
          </ac:spMkLst>
        </pc:spChg>
        <pc:picChg chg="add mod">
          <ac:chgData name="tariu Main" userId="7d83114226db9beb" providerId="LiveId" clId="{02DF4B15-F67C-4BD4-BE00-EA67F0B9E511}" dt="2023-12-29T17:24:14.076" v="1014" actId="1076"/>
          <ac:picMkLst>
            <pc:docMk/>
            <pc:sldMk cId="1315624328" sldId="636"/>
            <ac:picMk id="3" creationId="{40F55654-2BC1-EF88-42B7-0687175A1619}"/>
          </ac:picMkLst>
        </pc:picChg>
        <pc:picChg chg="del">
          <ac:chgData name="tariu Main" userId="7d83114226db9beb" providerId="LiveId" clId="{02DF4B15-F67C-4BD4-BE00-EA67F0B9E511}" dt="2023-12-29T17:23:52.403" v="1005" actId="478"/>
          <ac:picMkLst>
            <pc:docMk/>
            <pc:sldMk cId="1315624328" sldId="636"/>
            <ac:picMk id="5" creationId="{EC587B80-2F3C-D64F-FC85-DE17BC73E8DF}"/>
          </ac:picMkLst>
        </pc:picChg>
      </pc:sldChg>
      <pc:sldChg chg="addSp delSp modSp add mod ord">
        <pc:chgData name="tariu Main" userId="7d83114226db9beb" providerId="LiveId" clId="{02DF4B15-F67C-4BD4-BE00-EA67F0B9E511}" dt="2023-12-29T17:34:14.685" v="1166"/>
        <pc:sldMkLst>
          <pc:docMk/>
          <pc:sldMk cId="2337208974" sldId="637"/>
        </pc:sldMkLst>
        <pc:spChg chg="mod">
          <ac:chgData name="tariu Main" userId="7d83114226db9beb" providerId="LiveId" clId="{02DF4B15-F67C-4BD4-BE00-EA67F0B9E511}" dt="2023-12-29T17:34:14.685" v="1166"/>
          <ac:spMkLst>
            <pc:docMk/>
            <pc:sldMk cId="2337208974" sldId="63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9:12.377" v="1095" actId="1076"/>
          <ac:spMkLst>
            <pc:docMk/>
            <pc:sldMk cId="2337208974" sldId="63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28:47.894" v="1090" actId="478"/>
          <ac:spMkLst>
            <pc:docMk/>
            <pc:sldMk cId="2337208974" sldId="63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7:30:05.857" v="1110" actId="1076"/>
          <ac:spMkLst>
            <pc:docMk/>
            <pc:sldMk cId="2337208974" sldId="637"/>
            <ac:spMk id="15" creationId="{BD8FD622-748B-62D6-5703-11C655FBD56E}"/>
          </ac:spMkLst>
        </pc:spChg>
        <pc:picChg chg="add mod modCrop">
          <ac:chgData name="tariu Main" userId="7d83114226db9beb" providerId="LiveId" clId="{02DF4B15-F67C-4BD4-BE00-EA67F0B9E511}" dt="2023-12-29T17:29:23.422" v="1099" actId="14100"/>
          <ac:picMkLst>
            <pc:docMk/>
            <pc:sldMk cId="2337208974" sldId="637"/>
            <ac:picMk id="4" creationId="{D805E272-6CFE-4ED0-A72D-E881F892F901}"/>
          </ac:picMkLst>
        </pc:picChg>
        <pc:picChg chg="add del mod">
          <ac:chgData name="tariu Main" userId="7d83114226db9beb" providerId="LiveId" clId="{02DF4B15-F67C-4BD4-BE00-EA67F0B9E511}" dt="2023-12-29T17:31:59.878" v="1117" actId="478"/>
          <ac:picMkLst>
            <pc:docMk/>
            <pc:sldMk cId="2337208974" sldId="637"/>
            <ac:picMk id="6" creationId="{A51F412B-8684-C87A-6C24-31CD372D13D1}"/>
          </ac:picMkLst>
        </pc:picChg>
        <pc:picChg chg="add mod">
          <ac:chgData name="tariu Main" userId="7d83114226db9beb" providerId="LiveId" clId="{02DF4B15-F67C-4BD4-BE00-EA67F0B9E511}" dt="2023-12-29T17:32:05.298" v="1120" actId="1076"/>
          <ac:picMkLst>
            <pc:docMk/>
            <pc:sldMk cId="2337208974" sldId="637"/>
            <ac:picMk id="9" creationId="{F12842B3-4945-03C6-218A-51FB2A12E8CC}"/>
          </ac:picMkLst>
        </pc:picChg>
        <pc:picChg chg="del">
          <ac:chgData name="tariu Main" userId="7d83114226db9beb" providerId="LiveId" clId="{02DF4B15-F67C-4BD4-BE00-EA67F0B9E511}" dt="2023-12-29T17:28:44.980" v="1089" actId="478"/>
          <ac:picMkLst>
            <pc:docMk/>
            <pc:sldMk cId="2337208974" sldId="637"/>
            <ac:picMk id="13" creationId="{7A085DFE-84B6-647A-DF1D-6C0D3A8788E8}"/>
          </ac:picMkLst>
        </pc:picChg>
      </pc:sldChg>
      <pc:sldChg chg="addSp delSp modSp add mod">
        <pc:chgData name="tariu Main" userId="7d83114226db9beb" providerId="LiveId" clId="{02DF4B15-F67C-4BD4-BE00-EA67F0B9E511}" dt="2023-12-29T17:34:17.639" v="1167"/>
        <pc:sldMkLst>
          <pc:docMk/>
          <pc:sldMk cId="635316098" sldId="638"/>
        </pc:sldMkLst>
        <pc:spChg chg="mod">
          <ac:chgData name="tariu Main" userId="7d83114226db9beb" providerId="LiveId" clId="{02DF4B15-F67C-4BD4-BE00-EA67F0B9E511}" dt="2023-12-29T17:34:17.639" v="1167"/>
          <ac:spMkLst>
            <pc:docMk/>
            <pc:sldMk cId="635316098" sldId="638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4" creationId="{D805E272-6CFE-4ED0-A72D-E881F892F901}"/>
          </ac:picMkLst>
        </pc:picChg>
        <pc:picChg chg="add mod">
          <ac:chgData name="tariu Main" userId="7d83114226db9beb" providerId="LiveId" clId="{02DF4B15-F67C-4BD4-BE00-EA67F0B9E511}" dt="2023-12-29T17:32:37.015" v="1126" actId="1076"/>
          <ac:picMkLst>
            <pc:docMk/>
            <pc:sldMk cId="635316098" sldId="638"/>
            <ac:picMk id="6" creationId="{DE1BAB78-189D-2F0E-1866-58458EECB70D}"/>
          </ac:picMkLst>
        </pc:pic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9" creationId="{F12842B3-4945-03C6-218A-51FB2A12E8CC}"/>
          </ac:picMkLst>
        </pc:picChg>
      </pc:sldChg>
      <pc:sldChg chg="addSp delSp modSp add mod ord">
        <pc:chgData name="tariu Main" userId="7d83114226db9beb" providerId="LiveId" clId="{02DF4B15-F67C-4BD4-BE00-EA67F0B9E511}" dt="2023-12-29T17:36:56.236" v="1206"/>
        <pc:sldMkLst>
          <pc:docMk/>
          <pc:sldMk cId="3912187723" sldId="639"/>
        </pc:sldMkLst>
        <pc:spChg chg="mod">
          <ac:chgData name="tariu Main" userId="7d83114226db9beb" providerId="LiveId" clId="{02DF4B15-F67C-4BD4-BE00-EA67F0B9E511}" dt="2023-12-29T17:34:29.637" v="1181" actId="20577"/>
          <ac:spMkLst>
            <pc:docMk/>
            <pc:sldMk cId="3912187723" sldId="63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4:40.918" v="1184" actId="478"/>
          <ac:spMkLst>
            <pc:docMk/>
            <pc:sldMk cId="3912187723" sldId="639"/>
            <ac:spMk id="3" creationId="{498F3467-145D-8C92-41D6-776156764750}"/>
          </ac:spMkLst>
        </pc:spChg>
        <pc:spChg chg="add del">
          <ac:chgData name="tariu Main" userId="7d83114226db9beb" providerId="LiveId" clId="{02DF4B15-F67C-4BD4-BE00-EA67F0B9E511}" dt="2023-12-29T17:34:50.042" v="1186" actId="22"/>
          <ac:spMkLst>
            <pc:docMk/>
            <pc:sldMk cId="3912187723" sldId="639"/>
            <ac:spMk id="6" creationId="{CF54DA32-CB90-14DF-B330-FBED8305CC99}"/>
          </ac:spMkLst>
        </pc:spChg>
        <pc:spChg chg="del">
          <ac:chgData name="tariu Main" userId="7d83114226db9beb" providerId="LiveId" clId="{02DF4B15-F67C-4BD4-BE00-EA67F0B9E511}" dt="2023-12-29T17:34:38.595" v="1183" actId="478"/>
          <ac:spMkLst>
            <pc:docMk/>
            <pc:sldMk cId="3912187723" sldId="639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4:38.595" v="1183" actId="478"/>
          <ac:picMkLst>
            <pc:docMk/>
            <pc:sldMk cId="3912187723" sldId="639"/>
            <ac:picMk id="4" creationId="{D805E272-6CFE-4ED0-A72D-E881F892F901}"/>
          </ac:picMkLst>
        </pc:picChg>
        <pc:picChg chg="del">
          <ac:chgData name="tariu Main" userId="7d83114226db9beb" providerId="LiveId" clId="{02DF4B15-F67C-4BD4-BE00-EA67F0B9E511}" dt="2023-12-29T17:34:34.381" v="1182" actId="478"/>
          <ac:picMkLst>
            <pc:docMk/>
            <pc:sldMk cId="3912187723" sldId="639"/>
            <ac:picMk id="9" creationId="{F12842B3-4945-03C6-218A-51FB2A12E8CC}"/>
          </ac:picMkLst>
        </pc:picChg>
        <pc:picChg chg="add mod">
          <ac:chgData name="tariu Main" userId="7d83114226db9beb" providerId="LiveId" clId="{02DF4B15-F67C-4BD4-BE00-EA67F0B9E511}" dt="2023-12-29T17:36:03.792" v="1201" actId="1076"/>
          <ac:picMkLst>
            <pc:docMk/>
            <pc:sldMk cId="3912187723" sldId="639"/>
            <ac:picMk id="10" creationId="{DE2AC220-A6E1-DFB6-1500-FABC713B9E36}"/>
          </ac:picMkLst>
        </pc:picChg>
        <pc:picChg chg="add del mod">
          <ac:chgData name="tariu Main" userId="7d83114226db9beb" providerId="LiveId" clId="{02DF4B15-F67C-4BD4-BE00-EA67F0B9E511}" dt="2023-12-29T17:34:59.521" v="1191"/>
          <ac:picMkLst>
            <pc:docMk/>
            <pc:sldMk cId="3912187723" sldId="639"/>
            <ac:picMk id="11" creationId="{09E979B5-FB77-65CF-5F6A-50D8B789324F}"/>
          </ac:picMkLst>
        </pc:picChg>
        <pc:picChg chg="add mod">
          <ac:chgData name="tariu Main" userId="7d83114226db9beb" providerId="LiveId" clId="{02DF4B15-F67C-4BD4-BE00-EA67F0B9E511}" dt="2023-12-29T17:36:06.642" v="1202" actId="14100"/>
          <ac:picMkLst>
            <pc:docMk/>
            <pc:sldMk cId="3912187723" sldId="639"/>
            <ac:picMk id="12" creationId="{244A0D0A-685E-95B8-2893-FF43A2BE6A85}"/>
          </ac:picMkLst>
        </pc:picChg>
        <pc:picChg chg="add del mod">
          <ac:chgData name="tariu Main" userId="7d83114226db9beb" providerId="LiveId" clId="{02DF4B15-F67C-4BD4-BE00-EA67F0B9E511}" dt="2023-12-29T17:36:49.353" v="1204"/>
          <ac:picMkLst>
            <pc:docMk/>
            <pc:sldMk cId="3912187723" sldId="639"/>
            <ac:picMk id="13" creationId="{370463E4-D4E7-0738-D634-47EADE9611FF}"/>
          </ac:picMkLst>
        </pc:picChg>
        <pc:picChg chg="add del mod">
          <ac:chgData name="tariu Main" userId="7d83114226db9beb" providerId="LiveId" clId="{02DF4B15-F67C-4BD4-BE00-EA67F0B9E511}" dt="2023-12-29T17:36:56.236" v="1206"/>
          <ac:picMkLst>
            <pc:docMk/>
            <pc:sldMk cId="3912187723" sldId="639"/>
            <ac:picMk id="14" creationId="{11C3F394-8546-CD57-A933-F59E48D1E26A}"/>
          </ac:picMkLst>
        </pc:picChg>
      </pc:sldChg>
      <pc:sldChg chg="addSp delSp modSp add mod">
        <pc:chgData name="tariu Main" userId="7d83114226db9beb" providerId="LiveId" clId="{02DF4B15-F67C-4BD4-BE00-EA67F0B9E511}" dt="2023-12-29T17:55:45.260" v="1705" actId="20577"/>
        <pc:sldMkLst>
          <pc:docMk/>
          <pc:sldMk cId="2768096726" sldId="640"/>
        </pc:sldMkLst>
        <pc:spChg chg="mod">
          <ac:chgData name="tariu Main" userId="7d83114226db9beb" providerId="LiveId" clId="{02DF4B15-F67C-4BD4-BE00-EA67F0B9E511}" dt="2023-12-29T17:51:59.534" v="1364" actId="20577"/>
          <ac:spMkLst>
            <pc:docMk/>
            <pc:sldMk cId="2768096726" sldId="640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55:45.260" v="1705" actId="20577"/>
          <ac:spMkLst>
            <pc:docMk/>
            <pc:sldMk cId="2768096726" sldId="640"/>
            <ac:spMk id="3" creationId="{5A9D9483-9202-6338-5548-44C8BC3674C5}"/>
          </ac:spMkLst>
        </pc:spChg>
        <pc:picChg chg="del">
          <ac:chgData name="tariu Main" userId="7d83114226db9beb" providerId="LiveId" clId="{02DF4B15-F67C-4BD4-BE00-EA67F0B9E511}" dt="2023-12-29T17:35:09.168" v="1195" actId="478"/>
          <ac:picMkLst>
            <pc:docMk/>
            <pc:sldMk cId="2768096726" sldId="640"/>
            <ac:picMk id="10" creationId="{DE2AC220-A6E1-DFB6-1500-FABC713B9E36}"/>
          </ac:picMkLst>
        </pc:picChg>
      </pc:sldChg>
      <pc:sldChg chg="addSp delSp modSp add mod">
        <pc:chgData name="tariu Main" userId="7d83114226db9beb" providerId="LiveId" clId="{02DF4B15-F67C-4BD4-BE00-EA67F0B9E511}" dt="2023-12-29T17:51:01.793" v="1331" actId="1076"/>
        <pc:sldMkLst>
          <pc:docMk/>
          <pc:sldMk cId="1409743499" sldId="641"/>
        </pc:sldMkLst>
        <pc:spChg chg="mod">
          <ac:chgData name="tariu Main" userId="7d83114226db9beb" providerId="LiveId" clId="{02DF4B15-F67C-4BD4-BE00-EA67F0B9E511}" dt="2023-12-29T17:37:12.981" v="1236" actId="20577"/>
          <ac:spMkLst>
            <pc:docMk/>
            <pc:sldMk cId="1409743499" sldId="641"/>
            <ac:spMk id="2" creationId="{3A3C7BDB-B7D1-465C-9965-C0C4D79D10F4}"/>
          </ac:spMkLst>
        </pc:spChg>
        <pc:picChg chg="add mod">
          <ac:chgData name="tariu Main" userId="7d83114226db9beb" providerId="LiveId" clId="{02DF4B15-F67C-4BD4-BE00-EA67F0B9E511}" dt="2023-12-29T17:51:01.793" v="1331" actId="1076"/>
          <ac:picMkLst>
            <pc:docMk/>
            <pc:sldMk cId="1409743499" sldId="641"/>
            <ac:picMk id="4" creationId="{E050036D-8B8E-D9DA-9040-7766BEE66E4E}"/>
          </ac:picMkLst>
        </pc:picChg>
        <pc:picChg chg="del">
          <ac:chgData name="tariu Main" userId="7d83114226db9beb" providerId="LiveId" clId="{02DF4B15-F67C-4BD4-BE00-EA67F0B9E511}" dt="2023-12-29T17:37:29.150" v="1237" actId="478"/>
          <ac:picMkLst>
            <pc:docMk/>
            <pc:sldMk cId="1409743499" sldId="641"/>
            <ac:picMk id="10" creationId="{DE2AC220-A6E1-DFB6-1500-FABC713B9E36}"/>
          </ac:picMkLst>
        </pc:picChg>
        <pc:picChg chg="del">
          <ac:chgData name="tariu Main" userId="7d83114226db9beb" providerId="LiveId" clId="{02DF4B15-F67C-4BD4-BE00-EA67F0B9E511}" dt="2023-12-29T17:38:04.398" v="1242" actId="478"/>
          <ac:picMkLst>
            <pc:docMk/>
            <pc:sldMk cId="1409743499" sldId="641"/>
            <ac:picMk id="12" creationId="{244A0D0A-685E-95B8-2893-FF43A2BE6A85}"/>
          </ac:picMkLst>
        </pc:picChg>
      </pc:sldChg>
      <pc:sldChg chg="modSp add mod">
        <pc:chgData name="tariu Main" userId="7d83114226db9beb" providerId="LiveId" clId="{02DF4B15-F67C-4BD4-BE00-EA67F0B9E511}" dt="2023-12-29T17:58:00.415" v="2115" actId="207"/>
        <pc:sldMkLst>
          <pc:docMk/>
          <pc:sldMk cId="235799731" sldId="642"/>
        </pc:sldMkLst>
        <pc:spChg chg="mod">
          <ac:chgData name="tariu Main" userId="7d83114226db9beb" providerId="LiveId" clId="{02DF4B15-F67C-4BD4-BE00-EA67F0B9E511}" dt="2023-12-29T17:58:00.415" v="2115" actId="207"/>
          <ac:spMkLst>
            <pc:docMk/>
            <pc:sldMk cId="235799731" sldId="642"/>
            <ac:spMk id="3" creationId="{5A9D9483-9202-6338-5548-44C8BC3674C5}"/>
          </ac:spMkLst>
        </pc:spChg>
      </pc:sldChg>
      <pc:sldChg chg="add del">
        <pc:chgData name="tariu Main" userId="7d83114226db9beb" providerId="LiveId" clId="{02DF4B15-F67C-4BD4-BE00-EA67F0B9E511}" dt="2023-12-29T17:51:04.178" v="1332" actId="47"/>
        <pc:sldMkLst>
          <pc:docMk/>
          <pc:sldMk cId="2772034093" sldId="642"/>
        </pc:sldMkLst>
      </pc:sldChg>
      <pc:sldChg chg="addSp delSp modSp add mod">
        <pc:chgData name="tariu Main" userId="7d83114226db9beb" providerId="LiveId" clId="{02DF4B15-F67C-4BD4-BE00-EA67F0B9E511}" dt="2023-12-29T18:02:21.515" v="2362" actId="478"/>
        <pc:sldMkLst>
          <pc:docMk/>
          <pc:sldMk cId="3483772200" sldId="643"/>
        </pc:sldMkLst>
        <pc:spChg chg="mod">
          <ac:chgData name="tariu Main" userId="7d83114226db9beb" providerId="LiveId" clId="{02DF4B15-F67C-4BD4-BE00-EA67F0B9E511}" dt="2023-12-29T18:01:29.794" v="2356" actId="1076"/>
          <ac:spMkLst>
            <pc:docMk/>
            <pc:sldMk cId="3483772200" sldId="643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2:21.515" v="2362" actId="478"/>
          <ac:picMkLst>
            <pc:docMk/>
            <pc:sldMk cId="3483772200" sldId="643"/>
            <ac:picMk id="5" creationId="{6160893E-7B11-C8F7-B49E-6CB0EA7034A6}"/>
          </ac:picMkLst>
        </pc:picChg>
      </pc:sldChg>
      <pc:sldChg chg="delSp modSp add mod">
        <pc:chgData name="tariu Main" userId="7d83114226db9beb" providerId="LiveId" clId="{02DF4B15-F67C-4BD4-BE00-EA67F0B9E511}" dt="2023-12-29T18:02:48.483" v="2366" actId="1076"/>
        <pc:sldMkLst>
          <pc:docMk/>
          <pc:sldMk cId="1695198619" sldId="644"/>
        </pc:sldMkLst>
        <pc:spChg chg="del mod">
          <ac:chgData name="tariu Main" userId="7d83114226db9beb" providerId="LiveId" clId="{02DF4B15-F67C-4BD4-BE00-EA67F0B9E511}" dt="2023-12-29T18:02:27.369" v="2364" actId="478"/>
          <ac:spMkLst>
            <pc:docMk/>
            <pc:sldMk cId="1695198619" sldId="644"/>
            <ac:spMk id="3" creationId="{5A9D9483-9202-6338-5548-44C8BC3674C5}"/>
          </ac:spMkLst>
        </pc:spChg>
        <pc:picChg chg="mod">
          <ac:chgData name="tariu Main" userId="7d83114226db9beb" providerId="LiveId" clId="{02DF4B15-F67C-4BD4-BE00-EA67F0B9E511}" dt="2023-12-29T18:02:48.483" v="2366" actId="1076"/>
          <ac:picMkLst>
            <pc:docMk/>
            <pc:sldMk cId="1695198619" sldId="644"/>
            <ac:picMk id="5" creationId="{6160893E-7B11-C8F7-B49E-6CB0EA7034A6}"/>
          </ac:picMkLst>
        </pc:picChg>
      </pc:sldChg>
      <pc:sldChg chg="addSp delSp modSp add mod ord">
        <pc:chgData name="tariu Main" userId="7d83114226db9beb" providerId="LiveId" clId="{02DF4B15-F67C-4BD4-BE00-EA67F0B9E511}" dt="2023-12-29T18:05:34.645" v="2491" actId="1076"/>
        <pc:sldMkLst>
          <pc:docMk/>
          <pc:sldMk cId="2499244923" sldId="645"/>
        </pc:sldMkLst>
        <pc:spChg chg="mod">
          <ac:chgData name="tariu Main" userId="7d83114226db9beb" providerId="LiveId" clId="{02DF4B15-F67C-4BD4-BE00-EA67F0B9E511}" dt="2023-12-29T18:05:34.645" v="2491" actId="1076"/>
          <ac:spMkLst>
            <pc:docMk/>
            <pc:sldMk cId="2499244923" sldId="645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5:15.549" v="2482" actId="478"/>
          <ac:picMkLst>
            <pc:docMk/>
            <pc:sldMk cId="2499244923" sldId="645"/>
            <ac:picMk id="5" creationId="{6144603F-9F7C-082F-4BBE-AAD7BE683563}"/>
          </ac:picMkLst>
        </pc:picChg>
        <pc:picChg chg="add mod">
          <ac:chgData name="tariu Main" userId="7d83114226db9beb" providerId="LiveId" clId="{02DF4B15-F67C-4BD4-BE00-EA67F0B9E511}" dt="2023-12-29T18:04:04.696" v="2379" actId="14100"/>
          <ac:picMkLst>
            <pc:docMk/>
            <pc:sldMk cId="2499244923" sldId="645"/>
            <ac:picMk id="7" creationId="{ED43E512-12FF-E254-F78D-778A4F0EB741}"/>
          </ac:picMkLst>
        </pc:picChg>
        <pc:picChg chg="add mod">
          <ac:chgData name="tariu Main" userId="7d83114226db9beb" providerId="LiveId" clId="{02DF4B15-F67C-4BD4-BE00-EA67F0B9E511}" dt="2023-12-29T18:05:24.656" v="2487" actId="1076"/>
          <ac:picMkLst>
            <pc:docMk/>
            <pc:sldMk cId="2499244923" sldId="645"/>
            <ac:picMk id="10" creationId="{F2DD3982-1953-4BAA-FFD4-75D05434CB7A}"/>
          </ac:picMkLst>
        </pc:picChg>
      </pc:sldChg>
      <pc:sldChg chg="addSp delSp modSp add mod">
        <pc:chgData name="tariu Main" userId="7d83114226db9beb" providerId="LiveId" clId="{02DF4B15-F67C-4BD4-BE00-EA67F0B9E511}" dt="2023-12-29T18:13:40.124" v="2681" actId="1076"/>
        <pc:sldMkLst>
          <pc:docMk/>
          <pc:sldMk cId="2363668177" sldId="646"/>
        </pc:sldMkLst>
        <pc:spChg chg="mod">
          <ac:chgData name="tariu Main" userId="7d83114226db9beb" providerId="LiveId" clId="{02DF4B15-F67C-4BD4-BE00-EA67F0B9E511}" dt="2023-12-29T18:08:11.412" v="2505" actId="20577"/>
          <ac:spMkLst>
            <pc:docMk/>
            <pc:sldMk cId="2363668177" sldId="64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11:41.642" v="2657" actId="20577"/>
          <ac:spMkLst>
            <pc:docMk/>
            <pc:sldMk cId="2363668177" sldId="646"/>
            <ac:spMk id="3" creationId="{5A9D9483-9202-6338-5548-44C8BC3674C5}"/>
          </ac:spMkLst>
        </pc:spChg>
        <pc:spChg chg="add mod">
          <ac:chgData name="tariu Main" userId="7d83114226db9beb" providerId="LiveId" clId="{02DF4B15-F67C-4BD4-BE00-EA67F0B9E511}" dt="2023-12-29T18:13:08.508" v="2679" actId="14100"/>
          <ac:spMkLst>
            <pc:docMk/>
            <pc:sldMk cId="2363668177" sldId="646"/>
            <ac:spMk id="16" creationId="{A1F31472-E89A-0DDA-5BF2-74D483F72127}"/>
          </ac:spMkLst>
        </pc:spChg>
        <pc:spChg chg="add mod">
          <ac:chgData name="tariu Main" userId="7d83114226db9beb" providerId="LiveId" clId="{02DF4B15-F67C-4BD4-BE00-EA67F0B9E511}" dt="2023-12-29T18:13:40.124" v="2681" actId="1076"/>
          <ac:spMkLst>
            <pc:docMk/>
            <pc:sldMk cId="2363668177" sldId="646"/>
            <ac:spMk id="17" creationId="{CAE73736-FEC9-0B8A-F90B-C6C581DCE5E3}"/>
          </ac:spMkLst>
        </pc:spChg>
        <pc:picChg chg="add mod">
          <ac:chgData name="tariu Main" userId="7d83114226db9beb" providerId="LiveId" clId="{02DF4B15-F67C-4BD4-BE00-EA67F0B9E511}" dt="2023-12-29T18:11:43.765" v="2658" actId="1076"/>
          <ac:picMkLst>
            <pc:docMk/>
            <pc:sldMk cId="2363668177" sldId="646"/>
            <ac:picMk id="5" creationId="{F2D09161-9C0B-C460-BC92-E8A3181FADBF}"/>
          </ac:picMkLst>
        </pc:picChg>
        <pc:picChg chg="del mod">
          <ac:chgData name="tariu Main" userId="7d83114226db9beb" providerId="LiveId" clId="{02DF4B15-F67C-4BD4-BE00-EA67F0B9E511}" dt="2023-12-29T18:09:07.002" v="2613" actId="478"/>
          <ac:picMkLst>
            <pc:docMk/>
            <pc:sldMk cId="2363668177" sldId="646"/>
            <ac:picMk id="7" creationId="{ED43E512-12FF-E254-F78D-778A4F0EB741}"/>
          </ac:picMkLst>
        </pc:picChg>
        <pc:picChg chg="del">
          <ac:chgData name="tariu Main" userId="7d83114226db9beb" providerId="LiveId" clId="{02DF4B15-F67C-4BD4-BE00-EA67F0B9E511}" dt="2023-12-29T18:08:41.830" v="2578" actId="478"/>
          <ac:picMkLst>
            <pc:docMk/>
            <pc:sldMk cId="2363668177" sldId="646"/>
            <ac:picMk id="10" creationId="{F2DD3982-1953-4BAA-FFD4-75D05434CB7A}"/>
          </ac:picMkLst>
        </pc:picChg>
        <pc:inkChg chg="add del">
          <ac:chgData name="tariu Main" userId="7d83114226db9beb" providerId="LiveId" clId="{02DF4B15-F67C-4BD4-BE00-EA67F0B9E511}" dt="2023-12-29T18:12:07.366" v="2664" actId="9405"/>
          <ac:inkMkLst>
            <pc:docMk/>
            <pc:sldMk cId="2363668177" sldId="646"/>
            <ac:inkMk id="6" creationId="{7903FE0F-0CE9-D509-ED53-0E744551586E}"/>
          </ac:inkMkLst>
        </pc:inkChg>
        <pc:inkChg chg="add del">
          <ac:chgData name="tariu Main" userId="7d83114226db9beb" providerId="LiveId" clId="{02DF4B15-F67C-4BD4-BE00-EA67F0B9E511}" dt="2023-12-29T18:12:06.165" v="2663" actId="9405"/>
          <ac:inkMkLst>
            <pc:docMk/>
            <pc:sldMk cId="2363668177" sldId="646"/>
            <ac:inkMk id="9" creationId="{CAF71729-0504-1114-0125-79AABCB237C7}"/>
          </ac:inkMkLst>
        </pc:inkChg>
        <pc:inkChg chg="add del">
          <ac:chgData name="tariu Main" userId="7d83114226db9beb" providerId="LiveId" clId="{02DF4B15-F67C-4BD4-BE00-EA67F0B9E511}" dt="2023-12-29T18:12:06.063" v="2662" actId="9405"/>
          <ac:inkMkLst>
            <pc:docMk/>
            <pc:sldMk cId="2363668177" sldId="646"/>
            <ac:inkMk id="11" creationId="{00EFF8DE-7196-FA2D-AC5B-301347E197C3}"/>
          </ac:inkMkLst>
        </pc:inkChg>
        <pc:inkChg chg="add del">
          <ac:chgData name="tariu Main" userId="7d83114226db9beb" providerId="LiveId" clId="{02DF4B15-F67C-4BD4-BE00-EA67F0B9E511}" dt="2023-12-29T18:12:25.877" v="2670" actId="9405"/>
          <ac:inkMkLst>
            <pc:docMk/>
            <pc:sldMk cId="2363668177" sldId="646"/>
            <ac:inkMk id="12" creationId="{464072A2-E6C5-4FA1-B9FC-05E218E01B9A}"/>
          </ac:inkMkLst>
        </pc:inkChg>
        <pc:inkChg chg="add del">
          <ac:chgData name="tariu Main" userId="7d83114226db9beb" providerId="LiveId" clId="{02DF4B15-F67C-4BD4-BE00-EA67F0B9E511}" dt="2023-12-29T18:12:25.378" v="2669" actId="9405"/>
          <ac:inkMkLst>
            <pc:docMk/>
            <pc:sldMk cId="2363668177" sldId="646"/>
            <ac:inkMk id="13" creationId="{E3E82E93-4896-9B93-1A98-CF4AE13230FE}"/>
          </ac:inkMkLst>
        </pc:inkChg>
        <pc:inkChg chg="add del">
          <ac:chgData name="tariu Main" userId="7d83114226db9beb" providerId="LiveId" clId="{02DF4B15-F67C-4BD4-BE00-EA67F0B9E511}" dt="2023-12-29T18:12:25.105" v="2668" actId="9405"/>
          <ac:inkMkLst>
            <pc:docMk/>
            <pc:sldMk cId="2363668177" sldId="646"/>
            <ac:inkMk id="14" creationId="{08789408-6D02-26CB-95D8-AB7656125CA4}"/>
          </ac:inkMkLst>
        </pc:inkChg>
        <pc:inkChg chg="add del mod ord">
          <ac:chgData name="tariu Main" userId="7d83114226db9beb" providerId="LiveId" clId="{02DF4B15-F67C-4BD4-BE00-EA67F0B9E511}" dt="2023-12-29T18:13:03.092" v="2677" actId="478"/>
          <ac:inkMkLst>
            <pc:docMk/>
            <pc:sldMk cId="2363668177" sldId="646"/>
            <ac:inkMk id="15" creationId="{AD8F4537-3584-E73C-0495-530FEB20968C}"/>
          </ac:inkMkLst>
        </pc:inkChg>
      </pc:sldChg>
      <pc:sldChg chg="addSp delSp modSp add mod">
        <pc:chgData name="tariu Main" userId="7d83114226db9beb" providerId="LiveId" clId="{02DF4B15-F67C-4BD4-BE00-EA67F0B9E511}" dt="2023-12-29T19:17:09.632" v="4698" actId="20577"/>
        <pc:sldMkLst>
          <pc:docMk/>
          <pc:sldMk cId="2909154850" sldId="647"/>
        </pc:sldMkLst>
        <pc:spChg chg="mod">
          <ac:chgData name="tariu Main" userId="7d83114226db9beb" providerId="LiveId" clId="{02DF4B15-F67C-4BD4-BE00-EA67F0B9E511}" dt="2023-12-29T19:12:02.172" v="4134" actId="20577"/>
          <ac:spMkLst>
            <pc:docMk/>
            <pc:sldMk cId="2909154850" sldId="64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9:17:09.632" v="4698" actId="20577"/>
          <ac:spMkLst>
            <pc:docMk/>
            <pc:sldMk cId="2909154850" sldId="647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7" creationId="{CAE73736-FEC9-0B8A-F90B-C6C581DCE5E3}"/>
          </ac:spMkLst>
        </pc:spChg>
        <pc:picChg chg="add del mod">
          <ac:chgData name="tariu Main" userId="7d83114226db9beb" providerId="LiveId" clId="{02DF4B15-F67C-4BD4-BE00-EA67F0B9E511}" dt="2023-12-29T19:12:04.689" v="4135" actId="478"/>
          <ac:picMkLst>
            <pc:docMk/>
            <pc:sldMk cId="2909154850" sldId="647"/>
            <ac:picMk id="4" creationId="{8B1B242E-5583-CEFE-6A14-6DB32DF08CE2}"/>
          </ac:picMkLst>
        </pc:picChg>
        <pc:picChg chg="del">
          <ac:chgData name="tariu Main" userId="7d83114226db9beb" providerId="LiveId" clId="{02DF4B15-F67C-4BD4-BE00-EA67F0B9E511}" dt="2023-12-29T18:14:12.956" v="2683" actId="478"/>
          <ac:picMkLst>
            <pc:docMk/>
            <pc:sldMk cId="2909154850" sldId="647"/>
            <ac:picMk id="5" creationId="{F2D09161-9C0B-C460-BC92-E8A3181FADBF}"/>
          </ac:picMkLst>
        </pc:picChg>
      </pc:sldChg>
      <pc:sldChg chg="modSp add del mod">
        <pc:chgData name="tariu Main" userId="7d83114226db9beb" providerId="LiveId" clId="{02DF4B15-F67C-4BD4-BE00-EA67F0B9E511}" dt="2023-12-29T19:05:19.126" v="3871" actId="47"/>
        <pc:sldMkLst>
          <pc:docMk/>
          <pc:sldMk cId="202316907" sldId="648"/>
        </pc:sldMkLst>
        <pc:spChg chg="mod">
          <ac:chgData name="tariu Main" userId="7d83114226db9beb" providerId="LiveId" clId="{02DF4B15-F67C-4BD4-BE00-EA67F0B9E511}" dt="2023-12-29T18:16:41.054" v="2717" actId="20577"/>
          <ac:spMkLst>
            <pc:docMk/>
            <pc:sldMk cId="202316907" sldId="648"/>
            <ac:spMk id="2" creationId="{3A3C7BDB-B7D1-465C-9965-C0C4D79D10F4}"/>
          </ac:spMkLst>
        </pc:spChg>
      </pc:sldChg>
      <pc:sldChg chg="addSp delSp modSp add mod">
        <pc:chgData name="tariu Main" userId="7d83114226db9beb" providerId="LiveId" clId="{02DF4B15-F67C-4BD4-BE00-EA67F0B9E511}" dt="2023-12-29T18:28:21.401" v="2996" actId="1076"/>
        <pc:sldMkLst>
          <pc:docMk/>
          <pc:sldMk cId="2488601163" sldId="649"/>
        </pc:sldMkLst>
        <pc:spChg chg="mod">
          <ac:chgData name="tariu Main" userId="7d83114226db9beb" providerId="LiveId" clId="{02DF4B15-F67C-4BD4-BE00-EA67F0B9E511}" dt="2023-12-29T18:24:49.284" v="2732" actId="20577"/>
          <ac:spMkLst>
            <pc:docMk/>
            <pc:sldMk cId="2488601163" sldId="649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28:05.003" v="2991" actId="20577"/>
          <ac:spMkLst>
            <pc:docMk/>
            <pc:sldMk cId="2488601163" sldId="649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7" creationId="{CAE73736-FEC9-0B8A-F90B-C6C581DCE5E3}"/>
          </ac:spMkLst>
        </pc:spChg>
        <pc:picChg chg="del">
          <ac:chgData name="tariu Main" userId="7d83114226db9beb" providerId="LiveId" clId="{02DF4B15-F67C-4BD4-BE00-EA67F0B9E511}" dt="2023-12-29T18:20:38.329" v="2719" actId="478"/>
          <ac:picMkLst>
            <pc:docMk/>
            <pc:sldMk cId="2488601163" sldId="649"/>
            <ac:picMk id="5" creationId="{F2D09161-9C0B-C460-BC92-E8A3181FADBF}"/>
          </ac:picMkLst>
        </pc:picChg>
        <pc:picChg chg="add mod">
          <ac:chgData name="tariu Main" userId="7d83114226db9beb" providerId="LiveId" clId="{02DF4B15-F67C-4BD4-BE00-EA67F0B9E511}" dt="2023-12-29T18:28:21.401" v="2996" actId="1076"/>
          <ac:picMkLst>
            <pc:docMk/>
            <pc:sldMk cId="2488601163" sldId="649"/>
            <ac:picMk id="6" creationId="{2B15A9BD-6214-A214-CE55-B01F77EF1C95}"/>
          </ac:picMkLst>
        </pc:picChg>
      </pc:sldChg>
      <pc:sldChg chg="addSp delSp modSp add mod">
        <pc:chgData name="tariu Main" userId="7d83114226db9beb" providerId="LiveId" clId="{02DF4B15-F67C-4BD4-BE00-EA67F0B9E511}" dt="2023-12-29T18:29:11.820" v="3006" actId="1036"/>
        <pc:sldMkLst>
          <pc:docMk/>
          <pc:sldMk cId="4183696585" sldId="650"/>
        </pc:sldMkLst>
        <pc:spChg chg="del">
          <ac:chgData name="tariu Main" userId="7d83114226db9beb" providerId="LiveId" clId="{02DF4B15-F67C-4BD4-BE00-EA67F0B9E511}" dt="2023-12-29T18:28:50.455" v="2998" actId="478"/>
          <ac:spMkLst>
            <pc:docMk/>
            <pc:sldMk cId="4183696585" sldId="650"/>
            <ac:spMk id="3" creationId="{5A9D9483-9202-6338-5548-44C8BC3674C5}"/>
          </ac:spMkLst>
        </pc:spChg>
        <pc:picChg chg="add mod">
          <ac:chgData name="tariu Main" userId="7d83114226db9beb" providerId="LiveId" clId="{02DF4B15-F67C-4BD4-BE00-EA67F0B9E511}" dt="2023-12-29T18:29:11.820" v="3006" actId="1036"/>
          <ac:picMkLst>
            <pc:docMk/>
            <pc:sldMk cId="4183696585" sldId="650"/>
            <ac:picMk id="5" creationId="{40CFEC9E-5FBE-C2CE-8BBF-C56812FF63DC}"/>
          </ac:picMkLst>
        </pc:picChg>
        <pc:picChg chg="del">
          <ac:chgData name="tariu Main" userId="7d83114226db9beb" providerId="LiveId" clId="{02DF4B15-F67C-4BD4-BE00-EA67F0B9E511}" dt="2023-12-29T18:28:52.317" v="2999" actId="478"/>
          <ac:picMkLst>
            <pc:docMk/>
            <pc:sldMk cId="4183696585" sldId="650"/>
            <ac:picMk id="6" creationId="{2B15A9BD-6214-A214-CE55-B01F77EF1C95}"/>
          </ac:picMkLst>
        </pc:picChg>
      </pc:sldChg>
      <pc:sldChg chg="modSp add mod">
        <pc:chgData name="tariu Main" userId="7d83114226db9beb" providerId="LiveId" clId="{02DF4B15-F67C-4BD4-BE00-EA67F0B9E511}" dt="2023-12-29T18:29:27.914" v="3054" actId="1035"/>
        <pc:sldMkLst>
          <pc:docMk/>
          <pc:sldMk cId="3111872576" sldId="651"/>
        </pc:sldMkLst>
        <pc:picChg chg="mod">
          <ac:chgData name="tariu Main" userId="7d83114226db9beb" providerId="LiveId" clId="{02DF4B15-F67C-4BD4-BE00-EA67F0B9E511}" dt="2023-12-29T18:29:27.914" v="3054" actId="1035"/>
          <ac:picMkLst>
            <pc:docMk/>
            <pc:sldMk cId="3111872576" sldId="651"/>
            <ac:picMk id="5" creationId="{40CFEC9E-5FBE-C2CE-8BBF-C56812FF63DC}"/>
          </ac:picMkLst>
        </pc:picChg>
      </pc:sldChg>
      <pc:sldChg chg="addSp delSp modSp add mod ord">
        <pc:chgData name="tariu Main" userId="7d83114226db9beb" providerId="LiveId" clId="{02DF4B15-F67C-4BD4-BE00-EA67F0B9E511}" dt="2023-12-29T18:31:46.746" v="3088" actId="1076"/>
        <pc:sldMkLst>
          <pc:docMk/>
          <pc:sldMk cId="96257982" sldId="652"/>
        </pc:sldMkLst>
        <pc:spChg chg="add mod">
          <ac:chgData name="tariu Main" userId="7d83114226db9beb" providerId="LiveId" clId="{02DF4B15-F67C-4BD4-BE00-EA67F0B9E511}" dt="2023-12-29T18:31:46.746" v="3088" actId="1076"/>
          <ac:spMkLst>
            <pc:docMk/>
            <pc:sldMk cId="96257982" sldId="652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0:42.764" v="3061" actId="1076"/>
          <ac:picMkLst>
            <pc:docMk/>
            <pc:sldMk cId="96257982" sldId="652"/>
            <ac:picMk id="4" creationId="{D6B0DE71-14C5-92D9-D365-14A373E206AC}"/>
          </ac:picMkLst>
        </pc:picChg>
        <pc:picChg chg="del">
          <ac:chgData name="tariu Main" userId="7d83114226db9beb" providerId="LiveId" clId="{02DF4B15-F67C-4BD4-BE00-EA67F0B9E511}" dt="2023-12-29T18:30:28.691" v="3058" actId="478"/>
          <ac:picMkLst>
            <pc:docMk/>
            <pc:sldMk cId="96257982" sldId="652"/>
            <ac:picMk id="5" creationId="{40CFEC9E-5FBE-C2CE-8BBF-C56812FF63DC}"/>
          </ac:picMkLst>
        </pc:picChg>
        <pc:picChg chg="add del">
          <ac:chgData name="tariu Main" userId="7d83114226db9beb" providerId="LiveId" clId="{02DF4B15-F67C-4BD4-BE00-EA67F0B9E511}" dt="2023-12-29T18:31:10.225" v="3065" actId="478"/>
          <ac:picMkLst>
            <pc:docMk/>
            <pc:sldMk cId="96257982" sldId="652"/>
            <ac:picMk id="7" creationId="{C0FF6438-4F6A-14BC-EC17-C11C3D54C4BE}"/>
          </ac:picMkLst>
        </pc:picChg>
        <pc:picChg chg="add mod">
          <ac:chgData name="tariu Main" userId="7d83114226db9beb" providerId="LiveId" clId="{02DF4B15-F67C-4BD4-BE00-EA67F0B9E511}" dt="2023-12-29T18:31:18.375" v="3068" actId="14100"/>
          <ac:picMkLst>
            <pc:docMk/>
            <pc:sldMk cId="96257982" sldId="652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34:38.753" v="3158" actId="14100"/>
        <pc:sldMkLst>
          <pc:docMk/>
          <pc:sldMk cId="1860976919" sldId="653"/>
        </pc:sldMkLst>
        <pc:spChg chg="mod">
          <ac:chgData name="tariu Main" userId="7d83114226db9beb" providerId="LiveId" clId="{02DF4B15-F67C-4BD4-BE00-EA67F0B9E511}" dt="2023-12-29T18:34:38.753" v="3158" actId="14100"/>
          <ac:spMkLst>
            <pc:docMk/>
            <pc:sldMk cId="1860976919" sldId="653"/>
            <ac:spMk id="11" creationId="{12DE34AB-F3B6-E857-8BC0-084614954D36}"/>
          </ac:spMkLst>
        </pc:spChg>
        <pc:picChg chg="del">
          <ac:chgData name="tariu Main" userId="7d83114226db9beb" providerId="LiveId" clId="{02DF4B15-F67C-4BD4-BE00-EA67F0B9E511}" dt="2023-12-29T18:32:33.012" v="3090" actId="478"/>
          <ac:picMkLst>
            <pc:docMk/>
            <pc:sldMk cId="1860976919" sldId="653"/>
            <ac:picMk id="4" creationId="{D6B0DE71-14C5-92D9-D365-14A373E206AC}"/>
          </ac:picMkLst>
        </pc:picChg>
        <pc:picChg chg="add del mod">
          <ac:chgData name="tariu Main" userId="7d83114226db9beb" providerId="LiveId" clId="{02DF4B15-F67C-4BD4-BE00-EA67F0B9E511}" dt="2023-12-29T18:33:33.343" v="3110" actId="478"/>
          <ac:picMkLst>
            <pc:docMk/>
            <pc:sldMk cId="1860976919" sldId="653"/>
            <ac:picMk id="5" creationId="{0BA0B0FD-118D-174B-1625-59D5F368AA4B}"/>
          </ac:picMkLst>
        </pc:picChg>
        <pc:picChg chg="add mod">
          <ac:chgData name="tariu Main" userId="7d83114226db9beb" providerId="LiveId" clId="{02DF4B15-F67C-4BD4-BE00-EA67F0B9E511}" dt="2023-12-29T18:33:53.177" v="3117" actId="14100"/>
          <ac:picMkLst>
            <pc:docMk/>
            <pc:sldMk cId="1860976919" sldId="653"/>
            <ac:picMk id="7" creationId="{981F9F13-1E45-56C3-8C5E-5B5ADBE23F90}"/>
          </ac:picMkLst>
        </pc:picChg>
        <pc:picChg chg="del">
          <ac:chgData name="tariu Main" userId="7d83114226db9beb" providerId="LiveId" clId="{02DF4B15-F67C-4BD4-BE00-EA67F0B9E511}" dt="2023-12-29T18:32:45.506" v="3106" actId="478"/>
          <ac:picMkLst>
            <pc:docMk/>
            <pc:sldMk cId="1860976919" sldId="653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40:55.685" v="3311" actId="478"/>
        <pc:sldMkLst>
          <pc:docMk/>
          <pc:sldMk cId="4281460477" sldId="654"/>
        </pc:sldMkLst>
        <pc:spChg chg="mod">
          <ac:chgData name="tariu Main" userId="7d83114226db9beb" providerId="LiveId" clId="{02DF4B15-F67C-4BD4-BE00-EA67F0B9E511}" dt="2023-12-29T18:35:17.850" v="3216" actId="20577"/>
          <ac:spMkLst>
            <pc:docMk/>
            <pc:sldMk cId="4281460477" sldId="654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8:40:13.363" v="3308" actId="14100"/>
          <ac:spMkLst>
            <pc:docMk/>
            <pc:sldMk cId="4281460477" sldId="654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8:35:09.619" v="3195" actId="478"/>
          <ac:spMkLst>
            <pc:docMk/>
            <pc:sldMk cId="4281460477" sldId="654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8:13.990" v="3220" actId="1076"/>
          <ac:picMkLst>
            <pc:docMk/>
            <pc:sldMk cId="4281460477" sldId="654"/>
            <ac:picMk id="4" creationId="{BCF60557-E212-EA65-C027-068A8BBA6DEE}"/>
          </ac:picMkLst>
        </pc:picChg>
        <pc:picChg chg="del">
          <ac:chgData name="tariu Main" userId="7d83114226db9beb" providerId="LiveId" clId="{02DF4B15-F67C-4BD4-BE00-EA67F0B9E511}" dt="2023-12-29T18:35:06.312" v="3194" actId="478"/>
          <ac:picMkLst>
            <pc:docMk/>
            <pc:sldMk cId="4281460477" sldId="654"/>
            <ac:picMk id="7" creationId="{981F9F13-1E45-56C3-8C5E-5B5ADBE23F90}"/>
          </ac:picMkLst>
        </pc:picChg>
        <pc:picChg chg="add del">
          <ac:chgData name="tariu Main" userId="7d83114226db9beb" providerId="LiveId" clId="{02DF4B15-F67C-4BD4-BE00-EA67F0B9E511}" dt="2023-12-29T18:40:55.685" v="3311" actId="478"/>
          <ac:picMkLst>
            <pc:docMk/>
            <pc:sldMk cId="4281460477" sldId="654"/>
            <ac:picMk id="9" creationId="{5487157E-E9DA-41D2-3B93-C90FF4FCDAB4}"/>
          </ac:picMkLst>
        </pc:picChg>
      </pc:sldChg>
      <pc:sldChg chg="delSp modSp add mod">
        <pc:chgData name="tariu Main" userId="7d83114226db9beb" providerId="LiveId" clId="{02DF4B15-F67C-4BD4-BE00-EA67F0B9E511}" dt="2023-12-29T18:41:38.405" v="3370" actId="1076"/>
        <pc:sldMkLst>
          <pc:docMk/>
          <pc:sldMk cId="1549688897" sldId="655"/>
        </pc:sldMkLst>
        <pc:spChg chg="mod">
          <ac:chgData name="tariu Main" userId="7d83114226db9beb" providerId="LiveId" clId="{02DF4B15-F67C-4BD4-BE00-EA67F0B9E511}" dt="2023-12-29T18:41:38.405" v="3370" actId="1076"/>
          <ac:spMkLst>
            <pc:docMk/>
            <pc:sldMk cId="1549688897" sldId="655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0:58.038" v="3312" actId="478"/>
          <ac:picMkLst>
            <pc:docMk/>
            <pc:sldMk cId="1549688897" sldId="655"/>
            <ac:picMk id="4" creationId="{BCF60557-E212-EA65-C027-068A8BBA6DEE}"/>
          </ac:picMkLst>
        </pc:picChg>
        <pc:picChg chg="mod">
          <ac:chgData name="tariu Main" userId="7d83114226db9beb" providerId="LiveId" clId="{02DF4B15-F67C-4BD4-BE00-EA67F0B9E511}" dt="2023-12-29T18:41:10.372" v="3320" actId="1076"/>
          <ac:picMkLst>
            <pc:docMk/>
            <pc:sldMk cId="1549688897" sldId="655"/>
            <ac:picMk id="9" creationId="{5487157E-E9DA-41D2-3B93-C90FF4FCDAB4}"/>
          </ac:picMkLst>
        </pc:picChg>
      </pc:sldChg>
      <pc:sldChg chg="addSp delSp modSp add mod ord">
        <pc:chgData name="tariu Main" userId="7d83114226db9beb" providerId="LiveId" clId="{02DF4B15-F67C-4BD4-BE00-EA67F0B9E511}" dt="2023-12-29T18:48:10.972" v="3497" actId="478"/>
        <pc:sldMkLst>
          <pc:docMk/>
          <pc:sldMk cId="2590256221" sldId="656"/>
        </pc:sldMkLst>
        <pc:spChg chg="mod">
          <ac:chgData name="tariu Main" userId="7d83114226db9beb" providerId="LiveId" clId="{02DF4B15-F67C-4BD4-BE00-EA67F0B9E511}" dt="2023-12-29T18:47:19.706" v="3493" actId="20577"/>
          <ac:spMkLst>
            <pc:docMk/>
            <pc:sldMk cId="2590256221" sldId="65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46:26.739" v="3475" actId="20577"/>
          <ac:spMkLst>
            <pc:docMk/>
            <pc:sldMk cId="2590256221" sldId="656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2:46.383" v="3439" actId="478"/>
          <ac:picMkLst>
            <pc:docMk/>
            <pc:sldMk cId="2590256221" sldId="656"/>
            <ac:picMk id="4" creationId="{BCF60557-E212-EA65-C027-068A8BBA6DEE}"/>
          </ac:picMkLst>
        </pc:picChg>
        <pc:picChg chg="add mod">
          <ac:chgData name="tariu Main" userId="7d83114226db9beb" providerId="LiveId" clId="{02DF4B15-F67C-4BD4-BE00-EA67F0B9E511}" dt="2023-12-29T18:46:42.782" v="3479" actId="14100"/>
          <ac:picMkLst>
            <pc:docMk/>
            <pc:sldMk cId="2590256221" sldId="656"/>
            <ac:picMk id="6" creationId="{8B3C8FDC-FAA5-2064-18CC-A4E18DF7CF2F}"/>
          </ac:picMkLst>
        </pc:picChg>
        <pc:picChg chg="add mod">
          <ac:chgData name="tariu Main" userId="7d83114226db9beb" providerId="LiveId" clId="{02DF4B15-F67C-4BD4-BE00-EA67F0B9E511}" dt="2023-12-29T18:46:47.508" v="3481" actId="14100"/>
          <ac:picMkLst>
            <pc:docMk/>
            <pc:sldMk cId="2590256221" sldId="656"/>
            <ac:picMk id="9" creationId="{FFBF4A18-9988-4C21-2C67-1EFF169FF188}"/>
          </ac:picMkLst>
        </pc:picChg>
        <pc:picChg chg="add del mod">
          <ac:chgData name="tariu Main" userId="7d83114226db9beb" providerId="LiveId" clId="{02DF4B15-F67C-4BD4-BE00-EA67F0B9E511}" dt="2023-12-29T18:48:10.972" v="3497" actId="478"/>
          <ac:picMkLst>
            <pc:docMk/>
            <pc:sldMk cId="2590256221" sldId="656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8:50:08.381" v="3557"/>
        <pc:sldMkLst>
          <pc:docMk/>
          <pc:sldMk cId="1204791711" sldId="657"/>
        </pc:sldMkLst>
        <pc:spChg chg="add mod">
          <ac:chgData name="tariu Main" userId="7d83114226db9beb" providerId="LiveId" clId="{02DF4B15-F67C-4BD4-BE00-EA67F0B9E511}" dt="2023-12-29T18:49:18.641" v="3555" actId="20577"/>
          <ac:spMkLst>
            <pc:docMk/>
            <pc:sldMk cId="1204791711" sldId="657"/>
            <ac:spMk id="3" creationId="{E2C3C688-A357-A2B6-1A94-11793A479B22}"/>
          </ac:spMkLst>
        </pc:spChg>
        <pc:spChg chg="add del mod">
          <ac:chgData name="tariu Main" userId="7d83114226db9beb" providerId="LiveId" clId="{02DF4B15-F67C-4BD4-BE00-EA67F0B9E511}" dt="2023-12-29T18:50:08.381" v="3557"/>
          <ac:spMkLst>
            <pc:docMk/>
            <pc:sldMk cId="1204791711" sldId="657"/>
            <ac:spMk id="4" creationId="{589EDBBF-6DB3-C313-6A0E-B9BBB5BFF7D1}"/>
          </ac:spMkLst>
        </pc:spChg>
        <pc:spChg chg="mod">
          <ac:chgData name="tariu Main" userId="7d83114226db9beb" providerId="LiveId" clId="{02DF4B15-F67C-4BD4-BE00-EA67F0B9E511}" dt="2023-12-29T18:48:35.948" v="3519" actId="20577"/>
          <ac:spMkLst>
            <pc:docMk/>
            <pc:sldMk cId="1204791711" sldId="657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8:15.710" v="3499" actId="478"/>
          <ac:picMkLst>
            <pc:docMk/>
            <pc:sldMk cId="1204791711" sldId="657"/>
            <ac:picMk id="6" creationId="{8B3C8FDC-FAA5-2064-18CC-A4E18DF7CF2F}"/>
          </ac:picMkLst>
        </pc:picChg>
        <pc:picChg chg="del">
          <ac:chgData name="tariu Main" userId="7d83114226db9beb" providerId="LiveId" clId="{02DF4B15-F67C-4BD4-BE00-EA67F0B9E511}" dt="2023-12-29T18:48:13.852" v="3498" actId="478"/>
          <ac:picMkLst>
            <pc:docMk/>
            <pc:sldMk cId="1204791711" sldId="657"/>
            <ac:picMk id="9" creationId="{FFBF4A18-9988-4C21-2C67-1EFF169FF188}"/>
          </ac:picMkLst>
        </pc:picChg>
        <pc:picChg chg="mod">
          <ac:chgData name="tariu Main" userId="7d83114226db9beb" providerId="LiveId" clId="{02DF4B15-F67C-4BD4-BE00-EA67F0B9E511}" dt="2023-12-29T18:48:22.811" v="3502" actId="1076"/>
          <ac:picMkLst>
            <pc:docMk/>
            <pc:sldMk cId="1204791711" sldId="657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8:53:29.608" v="3869" actId="20577"/>
        <pc:sldMkLst>
          <pc:docMk/>
          <pc:sldMk cId="806016917" sldId="658"/>
        </pc:sldMkLst>
        <pc:spChg chg="del">
          <ac:chgData name="tariu Main" userId="7d83114226db9beb" providerId="LiveId" clId="{02DF4B15-F67C-4BD4-BE00-EA67F0B9E511}" dt="2023-12-29T18:51:23.051" v="3621" actId="478"/>
          <ac:spMkLst>
            <pc:docMk/>
            <pc:sldMk cId="806016917" sldId="658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8:53:29.608" v="3869" actId="20577"/>
          <ac:spMkLst>
            <pc:docMk/>
            <pc:sldMk cId="806016917" sldId="658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51:21.038" v="3620" actId="478"/>
          <ac:picMkLst>
            <pc:docMk/>
            <pc:sldMk cId="806016917" sldId="658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9:06:48.413" v="4078" actId="20577"/>
        <pc:sldMkLst>
          <pc:docMk/>
          <pc:sldMk cId="2874786050" sldId="659"/>
        </pc:sldMkLst>
        <pc:spChg chg="del">
          <ac:chgData name="tariu Main" userId="7d83114226db9beb" providerId="LiveId" clId="{02DF4B15-F67C-4BD4-BE00-EA67F0B9E511}" dt="2023-12-29T19:06:35.077" v="4071" actId="478"/>
          <ac:spMkLst>
            <pc:docMk/>
            <pc:sldMk cId="2874786050" sldId="659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9:06:48.413" v="4078" actId="20577"/>
          <ac:spMkLst>
            <pc:docMk/>
            <pc:sldMk cId="2874786050" sldId="659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9:06:33.039" v="4070" actId="478"/>
          <ac:picMkLst>
            <pc:docMk/>
            <pc:sldMk cId="2874786050" sldId="659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9:29:51.636" v="5007" actId="14100"/>
        <pc:sldMkLst>
          <pc:docMk/>
          <pc:sldMk cId="3645447997" sldId="660"/>
        </pc:sldMkLst>
        <pc:spChg chg="mod">
          <ac:chgData name="tariu Main" userId="7d83114226db9beb" providerId="LiveId" clId="{02DF4B15-F67C-4BD4-BE00-EA67F0B9E511}" dt="2023-12-29T19:24:16.656" v="4758" actId="20577"/>
          <ac:spMkLst>
            <pc:docMk/>
            <pc:sldMk cId="3645447997" sldId="660"/>
            <ac:spMk id="2" creationId="{3A3C7BDB-B7D1-465C-9965-C0C4D79D10F4}"/>
          </ac:spMkLst>
        </pc:spChg>
        <pc:spChg chg="del mod">
          <ac:chgData name="tariu Main" userId="7d83114226db9beb" providerId="LiveId" clId="{02DF4B15-F67C-4BD4-BE00-EA67F0B9E511}" dt="2023-12-29T19:27:02.788" v="4909" actId="478"/>
          <ac:spMkLst>
            <pc:docMk/>
            <pc:sldMk cId="3645447997" sldId="660"/>
            <ac:spMk id="5" creationId="{0625C23A-5D0E-CD55-9102-9FC711AF5CC6}"/>
          </ac:spMkLst>
        </pc:spChg>
        <pc:spChg chg="add mod">
          <ac:chgData name="tariu Main" userId="7d83114226db9beb" providerId="LiveId" clId="{02DF4B15-F67C-4BD4-BE00-EA67F0B9E511}" dt="2023-12-29T19:29:45.002" v="5003" actId="1076"/>
          <ac:spMkLst>
            <pc:docMk/>
            <pc:sldMk cId="3645447997" sldId="660"/>
            <ac:spMk id="9" creationId="{0E2CD8F4-DD49-A1D6-D117-4D9F979F7D8D}"/>
          </ac:spMkLst>
        </pc:spChg>
        <pc:spChg chg="add del mod">
          <ac:chgData name="tariu Main" userId="7d83114226db9beb" providerId="LiveId" clId="{02DF4B15-F67C-4BD4-BE00-EA67F0B9E511}" dt="2023-12-29T19:28:57.627" v="4984" actId="478"/>
          <ac:spMkLst>
            <pc:docMk/>
            <pc:sldMk cId="3645447997" sldId="660"/>
            <ac:spMk id="10" creationId="{B88A60BB-FEE0-3053-EC57-A7CC5587A638}"/>
          </ac:spMkLst>
        </pc:spChg>
        <pc:spChg chg="add mod">
          <ac:chgData name="tariu Main" userId="7d83114226db9beb" providerId="LiveId" clId="{02DF4B15-F67C-4BD4-BE00-EA67F0B9E511}" dt="2023-12-29T19:29:46.724" v="5004" actId="1076"/>
          <ac:spMkLst>
            <pc:docMk/>
            <pc:sldMk cId="3645447997" sldId="660"/>
            <ac:spMk id="11" creationId="{A9320952-F981-1E5D-D89B-44714B580039}"/>
          </ac:spMkLst>
        </pc:spChg>
        <pc:picChg chg="add mod">
          <ac:chgData name="tariu Main" userId="7d83114226db9beb" providerId="LiveId" clId="{02DF4B15-F67C-4BD4-BE00-EA67F0B9E511}" dt="2023-12-29T19:29:49.326" v="5006" actId="1076"/>
          <ac:picMkLst>
            <pc:docMk/>
            <pc:sldMk cId="3645447997" sldId="660"/>
            <ac:picMk id="4" creationId="{05581FC9-71FF-33ED-281B-240FCD2C40AB}"/>
          </ac:picMkLst>
        </pc:picChg>
        <pc:picChg chg="add mod">
          <ac:chgData name="tariu Main" userId="7d83114226db9beb" providerId="LiveId" clId="{02DF4B15-F67C-4BD4-BE00-EA67F0B9E511}" dt="2023-12-29T19:29:51.636" v="5007" actId="14100"/>
          <ac:picMkLst>
            <pc:docMk/>
            <pc:sldMk cId="3645447997" sldId="660"/>
            <ac:picMk id="7" creationId="{9AE5B42A-BF54-A26D-B311-69DDFEBDF633}"/>
          </ac:picMkLst>
        </pc:picChg>
      </pc:sldChg>
      <pc:sldChg chg="delSp modSp add mod">
        <pc:chgData name="tariu Main" userId="7d83114226db9beb" providerId="LiveId" clId="{02DF4B15-F67C-4BD4-BE00-EA67F0B9E511}" dt="2023-12-29T19:32:13.867" v="5338" actId="1076"/>
        <pc:sldMkLst>
          <pc:docMk/>
          <pc:sldMk cId="1169314370" sldId="661"/>
        </pc:sldMkLst>
        <pc:spChg chg="mod">
          <ac:chgData name="tariu Main" userId="7d83114226db9beb" providerId="LiveId" clId="{02DF4B15-F67C-4BD4-BE00-EA67F0B9E511}" dt="2023-12-29T19:32:13.867" v="5338" actId="1076"/>
          <ac:spMkLst>
            <pc:docMk/>
            <pc:sldMk cId="1169314370" sldId="661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9:29:35.505" v="4997" actId="478"/>
          <ac:spMkLst>
            <pc:docMk/>
            <pc:sldMk cId="1169314370" sldId="661"/>
            <ac:spMk id="9" creationId="{0E2CD8F4-DD49-A1D6-D117-4D9F979F7D8D}"/>
          </ac:spMkLst>
        </pc:spChg>
      </pc:sld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2023/12/30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29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18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40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04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88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87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955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52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667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533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750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15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1337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96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5589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52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6873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89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917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07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33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732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140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751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3606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74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363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986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49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975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083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54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09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22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010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5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④実装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続き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-3356818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0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C6D00EA-49B0-B597-A9ED-88B0416E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58" y="44847"/>
            <a:ext cx="8238642" cy="67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F55654-2BC1-EF88-42B7-0687175A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76" y="1951900"/>
            <a:ext cx="7062496" cy="358427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7BBE35-7072-FD8A-9D77-43742FECC393}"/>
              </a:ext>
            </a:extLst>
          </p:cNvPr>
          <p:cNvSpPr txBox="1"/>
          <p:nvPr/>
        </p:nvSpPr>
        <p:spPr>
          <a:xfrm>
            <a:off x="4170915" y="5776995"/>
            <a:ext cx="149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遠い昔</a:t>
            </a:r>
          </a:p>
        </p:txBody>
      </p:sp>
    </p:spTree>
    <p:extLst>
      <p:ext uri="{BB962C8B-B14F-4D97-AF65-F5344CB8AC3E}">
        <p14:creationId xmlns:p14="http://schemas.microsoft.com/office/powerpoint/2010/main" val="131562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実装</a:t>
            </a:r>
            <a:br>
              <a:rPr kumimoji="1" lang="en-US" altLang="ja-JP" dirty="0"/>
            </a:br>
            <a:r>
              <a:rPr kumimoji="1" lang="ja-JP" altLang="en-US" dirty="0"/>
              <a:t>前回の続きから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1428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誤差関数の微分</a:t>
            </a:r>
            <a:endParaRPr kumimoji="1" lang="en-US" altLang="ja-JP" sz="3200"/>
          </a:p>
          <a:p>
            <a:r>
              <a:rPr kumimoji="1" lang="ja-JP" altLang="en-US" sz="3200"/>
              <a:t>今回は</a:t>
            </a:r>
            <a:r>
              <a:rPr kumimoji="1" lang="en-US" altLang="ja-JP" sz="3200"/>
              <a:t>cross entropy</a:t>
            </a:r>
            <a:endParaRPr kumimoji="1" lang="ja-JP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/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/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の行列を返す関数を作成</a:t>
                </a: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blipFill>
                <a:blip r:embed="rId6"/>
                <a:stretch>
                  <a:fillRect r="-1300" b="-84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05D5DCB-E884-39AE-3E7D-7E1FA5B02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488" y="5601275"/>
            <a:ext cx="5833111" cy="11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5919F2-6866-3A85-750E-BA7F3C22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4" y="1668898"/>
            <a:ext cx="8823159" cy="5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7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softmax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層？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のテンソル</a:t>
                </a:r>
                <a:endParaRPr lang="en-US" altLang="ja-JP" sz="2800" dirty="0"/>
              </a:p>
              <a:p>
                <a:pPr/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blipFill>
                <a:blip r:embed="rId4"/>
                <a:stretch>
                  <a:fillRect l="-225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/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6DF171C4-55F4-0A99-161D-EE2062EC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519" y="3106227"/>
            <a:ext cx="161948" cy="1305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52EBB7-F8FF-6527-4E5D-3C06352C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86" y="3106226"/>
            <a:ext cx="161948" cy="13051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90256F-4003-1244-E1A7-55EB7BA8C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48" y="3154883"/>
            <a:ext cx="161948" cy="13051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/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A654B1-E10C-EBD6-4AE5-44FB688D61A8}"/>
              </a:ext>
            </a:extLst>
          </p:cNvPr>
          <p:cNvSpPr txBox="1"/>
          <p:nvPr/>
        </p:nvSpPr>
        <p:spPr>
          <a:xfrm>
            <a:off x="3915437" y="4498727"/>
            <a:ext cx="855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 dirty="0"/>
              <a:t>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504E228A-843A-473A-7A8B-403EC535C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414" y="3700394"/>
            <a:ext cx="5820102" cy="311203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33CD9D9-F64B-F295-357F-518B3AE5D618}"/>
              </a:ext>
            </a:extLst>
          </p:cNvPr>
          <p:cNvSpPr txBox="1"/>
          <p:nvPr/>
        </p:nvSpPr>
        <p:spPr>
          <a:xfrm>
            <a:off x="8090864" y="540405"/>
            <a:ext cx="3833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（とある</a:t>
            </a:r>
            <a:r>
              <a:rPr lang="en-US" altLang="ja-JP" sz="2400" dirty="0"/>
              <a:t>s</a:t>
            </a:r>
            <a:r>
              <a:rPr lang="ja-JP" altLang="en-US" sz="2400" dirty="0"/>
              <a:t>インスタンス目</a:t>
            </a:r>
            <a:endParaRPr lang="en-US" altLang="ja-JP" sz="2400" dirty="0"/>
          </a:p>
          <a:p>
            <a:r>
              <a:rPr lang="ja-JP" altLang="en-US" sz="2400" dirty="0"/>
              <a:t>に対して）</a:t>
            </a:r>
          </a:p>
        </p:txBody>
      </p:sp>
    </p:spTree>
    <p:extLst>
      <p:ext uri="{BB962C8B-B14F-4D97-AF65-F5344CB8AC3E}">
        <p14:creationId xmlns:p14="http://schemas.microsoft.com/office/powerpoint/2010/main" val="24501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80D80D91-4101-D06B-8316-2D6D9403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31674"/>
            <a:ext cx="10233125" cy="49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ReLU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pPr/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blipFill>
                <a:blip r:embed="rId3"/>
                <a:stretch>
                  <a:fillRect l="-2257" b="-132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7A085DFE-84B6-647A-DF1D-6C0D3A878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4" y="4911656"/>
            <a:ext cx="4439474" cy="12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4E37F1-39FD-24A4-6735-49642441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46" y="1690688"/>
            <a:ext cx="9028466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640079"/>
            <a:ext cx="5965371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1</a:t>
            </a:r>
            <a:r>
              <a:rPr lang="ja-JP" altLang="en-US" dirty="0"/>
              <a:t>の続き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ja-JP" altLang="en-US" dirty="0"/>
              <a:t>第５回　実験：実装</a:t>
            </a:r>
            <a:r>
              <a:rPr lang="en-US" altLang="ja-JP" dirty="0"/>
              <a:t>2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iris</a:t>
            </a:r>
            <a:r>
              <a:rPr lang="en-US" altLang="ja-JP" dirty="0"/>
              <a:t>,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titanic</a:t>
            </a:r>
          </a:p>
          <a:p>
            <a:r>
              <a:rPr lang="ja-JP" altLang="en-US" dirty="0"/>
              <a:t>第６回　実験：実装</a:t>
            </a:r>
            <a:r>
              <a:rPr lang="en-US" altLang="ja-JP" dirty="0"/>
              <a:t>3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mnist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555441" y="1690688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バイアスの微分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pPr/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blipFill>
                <a:blip r:embed="rId3"/>
                <a:stretch>
                  <a:fillRect l="-281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D805E272-6CFE-4ED0-A72D-E881F892F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4" t="18130" r="22506" b="28247"/>
          <a:stretch/>
        </p:blipFill>
        <p:spPr>
          <a:xfrm>
            <a:off x="838200" y="2205605"/>
            <a:ext cx="3986464" cy="3275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2842B3-4945-03C6-218A-51FB2A12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23" y="4285931"/>
            <a:ext cx="6405553" cy="1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E1BAB78-189D-2F0E-1866-58458EEC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3" y="1736725"/>
            <a:ext cx="118166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E2AC220-A6E1-DFB6-1500-FABC713B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4375"/>
            <a:ext cx="6082509" cy="2247884"/>
          </a:xfrm>
          <a:prstGeom prst="rect">
            <a:avLst/>
          </a:prstGeom>
        </p:spPr>
      </p:pic>
      <p:pic>
        <p:nvPicPr>
          <p:cNvPr id="12" name="図 11" descr="図形, 矢印&#10;&#10;自動的に生成された説明">
            <a:extLst>
              <a:ext uri="{FF2B5EF4-FFF2-40B4-BE49-F238E27FC236}">
                <a16:creationId xmlns:a16="http://schemas.microsoft.com/office/drawing/2014/main" id="{244A0D0A-685E-95B8-2893-FF43A2BE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" y="1477530"/>
            <a:ext cx="5894193" cy="52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050036D-8B8E-D9DA-9040-7766BEE6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46" y="2683365"/>
            <a:ext cx="7350955" cy="23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/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24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7081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バッチ学習：すべての訓練インスタンスを一気に学習に用いる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r>
              <a:rPr lang="ja-JP" altLang="en-US" sz="2800" dirty="0"/>
              <a:t>必ず極小値に収束する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r>
              <a:rPr lang="ja-JP" altLang="en-US" sz="2800" dirty="0"/>
              <a:t>訓練インスタンスが大量だと時間にかかる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r>
              <a:rPr lang="ja-JP" altLang="en-US" sz="2800" dirty="0"/>
              <a:t>訓練インスタンスが数百</a:t>
            </a:r>
            <a:r>
              <a:rPr lang="en-US" altLang="ja-JP" sz="2800" dirty="0"/>
              <a:t>GB</a:t>
            </a:r>
            <a:r>
              <a:rPr lang="ja-JP" altLang="en-US" sz="2800" dirty="0"/>
              <a:t>だとそもそもパソコンに収まらない．</a:t>
            </a:r>
          </a:p>
        </p:txBody>
      </p:sp>
    </p:spTree>
    <p:extLst>
      <p:ext uri="{BB962C8B-B14F-4D97-AF65-F5344CB8AC3E}">
        <p14:creationId xmlns:p14="http://schemas.microsoft.com/office/powerpoint/2010/main" val="27680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9768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ミニバッチ学習：訓練インスタンスの一部を学習に用いる</a:t>
            </a:r>
            <a:endParaRPr lang="en-US" altLang="ja-JP" sz="2800" dirty="0"/>
          </a:p>
          <a:p>
            <a:pPr/>
            <a:r>
              <a:rPr lang="ja-JP" altLang="en-US" sz="2800" dirty="0"/>
              <a:t>オンライン学習：訓練インスタンス１つを学習に用いる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r>
              <a:rPr lang="ja-JP" altLang="en-US" sz="2800" dirty="0"/>
              <a:t>訓練インスタンスが大量でも一部をパソコンにロードして</a:t>
            </a:r>
            <a:endParaRPr lang="en-US" altLang="ja-JP" sz="2800" dirty="0"/>
          </a:p>
          <a:p>
            <a:pPr/>
            <a:r>
              <a:rPr lang="ja-JP" altLang="en-US" sz="2800" dirty="0"/>
              <a:t>学習して捨てて，またロードすればいい→</a:t>
            </a:r>
            <a:r>
              <a:rPr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アウトオブコア学習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r>
              <a:rPr lang="ja-JP" altLang="en-US" sz="2800" dirty="0"/>
              <a:t>極小値の近くで行ったり来たりしちゃうかも</a:t>
            </a:r>
            <a:endParaRPr lang="en-US" altLang="ja-JP" sz="2800" dirty="0"/>
          </a:p>
          <a:p>
            <a:pPr/>
            <a:r>
              <a:rPr lang="ja-JP" altLang="en-US" sz="2800" dirty="0"/>
              <a:t>→学習計画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579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07594" y="1843603"/>
            <a:ext cx="109768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学習計画</a:t>
            </a:r>
            <a:endParaRPr lang="en-US" altLang="ja-JP" sz="2800" dirty="0"/>
          </a:p>
          <a:p>
            <a:pPr/>
            <a:r>
              <a:rPr lang="ja-JP" altLang="en-US" sz="2800" dirty="0"/>
              <a:t>学習が進むにつれて，学習率の値を小さくする</a:t>
            </a:r>
            <a:endParaRPr lang="en-US" altLang="ja-JP" sz="2800" dirty="0"/>
          </a:p>
          <a:p>
            <a:pPr/>
            <a:r>
              <a:rPr lang="ja-JP" altLang="en-US" sz="2800" dirty="0"/>
              <a:t>いつか学習率が</a:t>
            </a:r>
            <a:r>
              <a:rPr lang="en-US" altLang="ja-JP" sz="2800" dirty="0"/>
              <a:t>0</a:t>
            </a:r>
            <a:r>
              <a:rPr lang="ja-JP" altLang="en-US" sz="2800" dirty="0"/>
              <a:t>になるのでパラメータの更新が起きなくなる</a:t>
            </a:r>
            <a:endParaRPr lang="en-US" altLang="ja-JP" sz="2800" dirty="0"/>
          </a:p>
          <a:p>
            <a:pPr/>
            <a:r>
              <a:rPr lang="ja-JP" altLang="en-US" sz="2800" dirty="0"/>
              <a:t>そこが極小値付近なら収束が見込める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48377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160893E-7B11-C8F7-B49E-6CB0EA70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27" y="1455780"/>
            <a:ext cx="7455346" cy="54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77871" y="2938136"/>
            <a:ext cx="52769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学習計画</a:t>
            </a:r>
            <a:endParaRPr lang="en-US" altLang="ja-JP" sz="2800" dirty="0"/>
          </a:p>
          <a:p>
            <a:pPr/>
            <a:r>
              <a:rPr lang="ja-JP" altLang="en-US" sz="2800" dirty="0"/>
              <a:t>今回は単に適当なタイミングで</a:t>
            </a:r>
            <a:endParaRPr lang="en-US" altLang="ja-JP" sz="2800" dirty="0"/>
          </a:p>
          <a:p>
            <a:pPr/>
            <a:r>
              <a:rPr lang="ja-JP" altLang="en-US" sz="2800" dirty="0"/>
              <a:t>公比をかけて小さくする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43E512-12FF-E254-F78D-778A4F0E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6" y="5721345"/>
            <a:ext cx="7887306" cy="9873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2DD3982-1953-4BAA-FFD4-75D05434C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6" y="2715944"/>
            <a:ext cx="5898304" cy="27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46558" y="1946026"/>
            <a:ext cx="8588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プログラム動いた？</a:t>
            </a:r>
            <a:endParaRPr lang="en-US" altLang="ja-JP" sz="2800" dirty="0"/>
          </a:p>
          <a:p>
            <a:pPr/>
            <a:r>
              <a:rPr lang="ja-JP" altLang="en-US" sz="2800" dirty="0"/>
              <a:t>いい感じのハイパーパラメータを見つけてみよう</a:t>
            </a:r>
            <a:endParaRPr lang="en-US" altLang="ja-JP" sz="2800" dirty="0"/>
          </a:p>
          <a:p>
            <a:pPr/>
            <a:r>
              <a:rPr lang="ja-JP" altLang="en-US" sz="2800" dirty="0"/>
              <a:t>手で</a:t>
            </a:r>
            <a:r>
              <a:rPr lang="en-US" altLang="ja-JP" sz="2800" dirty="0"/>
              <a:t>Grid Search</a:t>
            </a:r>
            <a:r>
              <a:rPr lang="ja-JP" altLang="en-US" sz="2800" dirty="0"/>
              <a:t>をする</a:t>
            </a:r>
            <a:endParaRPr lang="en-US" altLang="ja-JP" sz="2800" dirty="0"/>
          </a:p>
          <a:p>
            <a:pPr/>
            <a:r>
              <a:rPr lang="ja-JP" altLang="en-US" sz="2800" dirty="0"/>
              <a:t>ちな</a:t>
            </a:r>
            <a:r>
              <a:rPr lang="en-US" altLang="ja-JP" sz="2800" dirty="0"/>
              <a:t>python</a:t>
            </a:r>
            <a:r>
              <a:rPr lang="ja-JP" altLang="en-US" sz="2800" dirty="0"/>
              <a:t>↓</a:t>
            </a:r>
            <a:endParaRPr lang="en-US" altLang="ja-JP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D09161-9C0B-C460-BC92-E8A3181F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4100172"/>
            <a:ext cx="10193173" cy="243874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1F31472-E89A-0DDA-5BF2-74D483F72127}"/>
              </a:ext>
            </a:extLst>
          </p:cNvPr>
          <p:cNvSpPr/>
          <p:nvPr/>
        </p:nvSpPr>
        <p:spPr>
          <a:xfrm>
            <a:off x="5032417" y="6035675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CAE73736-FEC9-0B8A-F90B-C6C581DCE5E3}"/>
              </a:ext>
            </a:extLst>
          </p:cNvPr>
          <p:cNvSpPr/>
          <p:nvPr/>
        </p:nvSpPr>
        <p:spPr>
          <a:xfrm>
            <a:off x="504533" y="5093201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66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263125" y="2042278"/>
            <a:ext cx="117564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ja-JP" sz="2800" dirty="0" err="1"/>
              <a:t>train_set</a:t>
            </a:r>
            <a:r>
              <a:rPr lang="ja-JP" altLang="en-US" sz="2800" dirty="0"/>
              <a:t>も初見の</a:t>
            </a:r>
            <a:r>
              <a:rPr lang="en-US" altLang="ja-JP" sz="2800" dirty="0" err="1"/>
              <a:t>train_set</a:t>
            </a:r>
            <a:r>
              <a:rPr lang="ja-JP" altLang="en-US" sz="2800" dirty="0"/>
              <a:t>にも適用したモデルができた</a:t>
            </a:r>
            <a:endParaRPr lang="en-US" altLang="ja-JP" sz="2800" dirty="0"/>
          </a:p>
          <a:p>
            <a:pPr/>
            <a:r>
              <a:rPr lang="ja-JP" altLang="en-US" sz="2800" dirty="0"/>
              <a:t>モデル：ハイパーパラメータとパラメータの総称，作った</a:t>
            </a:r>
            <a:r>
              <a:rPr lang="en-US" altLang="ja-JP" sz="2800" dirty="0"/>
              <a:t>AI</a:t>
            </a:r>
            <a:r>
              <a:rPr lang="ja-JP" altLang="en-US" sz="2800" dirty="0"/>
              <a:t>そのもの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r>
              <a:rPr lang="ja-JP" altLang="en-US" sz="2800" dirty="0"/>
              <a:t>テストセットを可視化してみる</a:t>
            </a:r>
            <a:endParaRPr lang="en-US" altLang="ja-JP" sz="2800" dirty="0"/>
          </a:p>
          <a:p>
            <a:pPr/>
            <a:r>
              <a:rPr lang="en-US" altLang="ja-JP" sz="2800" dirty="0"/>
              <a:t>main</a:t>
            </a:r>
            <a:r>
              <a:rPr lang="ja-JP" altLang="en-US" sz="2800" dirty="0"/>
              <a:t>の最後のこれのコメントアウトを外す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B15A9BD-6214-A214-CE55-B01F77EF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01" y="4376098"/>
            <a:ext cx="6989863" cy="1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1600200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-2322099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B0DE71-14C5-92D9-D365-14A373E2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8465"/>
            <a:ext cx="7236565" cy="51501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6B5999E-5ED6-CA0E-1D04-9BEE2761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309" y="1448465"/>
            <a:ext cx="3057294" cy="39657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8610600" y="5623670"/>
            <a:ext cx="2360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ja-JP" sz="2800" dirty="0"/>
              <a:t>circle_.csv</a:t>
            </a:r>
          </a:p>
        </p:txBody>
      </p:sp>
    </p:spTree>
    <p:extLst>
      <p:ext uri="{BB962C8B-B14F-4D97-AF65-F5344CB8AC3E}">
        <p14:creationId xmlns:p14="http://schemas.microsoft.com/office/powerpoint/2010/main" val="9625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1124169" y="5833130"/>
            <a:ext cx="7731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ja-JP" sz="2800" dirty="0"/>
              <a:t>drawing.py  1</a:t>
            </a:r>
            <a:r>
              <a:rPr lang="ja-JP" altLang="en-US" sz="2800" dirty="0"/>
              <a:t>文字も書いてないけどできた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1F9F13-1E45-56C3-8C5E-5B5ADBE2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1" y="1965325"/>
            <a:ext cx="9417282" cy="34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F60557-E212-EA65-C027-068A8BBA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" y="2294220"/>
            <a:ext cx="10259037" cy="324816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8" y="5925205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点の差分を</a:t>
            </a:r>
            <a:r>
              <a:rPr lang="en-US" altLang="ja-JP" sz="2800" dirty="0"/>
              <a:t>1</a:t>
            </a:r>
            <a:r>
              <a:rPr lang="ja-JP" altLang="en-US" sz="2800" dirty="0"/>
              <a:t>→</a:t>
            </a:r>
            <a:r>
              <a:rPr lang="en-US" altLang="ja-JP" sz="2800" dirty="0"/>
              <a:t>0.05</a:t>
            </a:r>
            <a:r>
              <a:rPr lang="ja-JP" altLang="en-US" sz="2800" dirty="0"/>
              <a:t>にする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cpp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814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2094627" y="4288910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点のサイズ</a:t>
            </a:r>
            <a:r>
              <a:rPr lang="en-US" altLang="ja-JP" sz="2800" dirty="0"/>
              <a:t>s=20</a:t>
            </a:r>
            <a:r>
              <a:rPr lang="ja-JP" altLang="en-US" sz="2800" dirty="0"/>
              <a:t>→</a:t>
            </a:r>
            <a:r>
              <a:rPr lang="en-US" altLang="ja-JP" sz="2800" dirty="0"/>
              <a:t>1</a:t>
            </a:r>
            <a:r>
              <a:rPr lang="ja-JP" altLang="en-US" sz="2800" dirty="0"/>
              <a:t>に変更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py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87157E-E9DA-41D2-3B93-C90FF4FC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8" y="2479164"/>
            <a:ext cx="10401040" cy="1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pPr/>
            <a:r>
              <a:rPr lang="en-US" altLang="ja-JP" sz="2800" dirty="0"/>
              <a:t>ACTIVATION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3C8FDC-FAA5-2064-18CC-A4E18DF7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28" y="3028120"/>
            <a:ext cx="5597612" cy="8675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BF4A18-9988-4C21-2C67-1EFF169FF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8" y="3895647"/>
            <a:ext cx="4824110" cy="29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5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pPr/>
            <a:r>
              <a:rPr lang="en-US" altLang="ja-JP" sz="2800" dirty="0"/>
              <a:t>BACK PROPAGATION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894F8A0-293D-3029-0E37-BB5FDB2B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5" y="3072024"/>
            <a:ext cx="6411018" cy="342085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2C3C688-A357-A2B6-1A94-11793A479B22}"/>
              </a:ext>
            </a:extLst>
          </p:cNvPr>
          <p:cNvSpPr/>
          <p:nvPr/>
        </p:nvSpPr>
        <p:spPr>
          <a:xfrm>
            <a:off x="4521472" y="4746353"/>
            <a:ext cx="32509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長い</a:t>
            </a:r>
          </a:p>
        </p:txBody>
      </p:sp>
    </p:spTree>
    <p:extLst>
      <p:ext uri="{BB962C8B-B14F-4D97-AF65-F5344CB8AC3E}">
        <p14:creationId xmlns:p14="http://schemas.microsoft.com/office/powerpoint/2010/main" val="12047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pPr/>
            <a:r>
              <a:rPr lang="en-US" altLang="ja-JP" sz="2800" dirty="0"/>
              <a:t>MAIN</a:t>
            </a:r>
            <a:r>
              <a:rPr lang="ja-JP" altLang="en-US" sz="2800" dirty="0"/>
              <a:t>の順伝播・逆伝播</a:t>
            </a:r>
            <a:endParaRPr lang="en-US" altLang="ja-JP" sz="2800" dirty="0"/>
          </a:p>
          <a:p>
            <a:pPr/>
            <a:r>
              <a:rPr lang="en-US" altLang="ja-JP" sz="2800" dirty="0" err="1"/>
              <a:t>tarin_set</a:t>
            </a:r>
            <a:r>
              <a:rPr lang="ja-JP" altLang="en-US" sz="2800" dirty="0"/>
              <a:t>の順伝播・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の順伝播</a:t>
            </a:r>
            <a:endParaRPr lang="en-US" altLang="ja-JP" sz="2800" dirty="0"/>
          </a:p>
          <a:p>
            <a:pPr/>
            <a:r>
              <a:rPr lang="en-US" altLang="ja-JP" sz="2800" dirty="0" err="1"/>
              <a:t>drawing_by_python</a:t>
            </a:r>
            <a:r>
              <a:rPr lang="ja-JP" altLang="en-US" sz="2800" dirty="0"/>
              <a:t>関数内の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r>
              <a:rPr lang="en-US" altLang="ja-JP" sz="2800" dirty="0" err="1"/>
              <a:t>ReLU</a:t>
            </a:r>
            <a:r>
              <a:rPr lang="ja-JP" altLang="en-US" sz="2800" dirty="0"/>
              <a:t>の部分を適切に</a:t>
            </a:r>
            <a:r>
              <a:rPr lang="en-US" altLang="ja-JP" sz="2800" dirty="0"/>
              <a:t>tanh</a:t>
            </a:r>
            <a:r>
              <a:rPr lang="ja-JP" altLang="en-US" sz="2800" dirty="0"/>
              <a:t>に書き直す</a:t>
            </a:r>
            <a:endParaRPr lang="en-US" altLang="ja-JP" sz="2800" dirty="0"/>
          </a:p>
          <a:p>
            <a:pPr/>
            <a:r>
              <a:rPr lang="ja-JP" altLang="en-US" sz="2800" dirty="0"/>
              <a:t>（関数の部分だけで大丈夫だと思う）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r>
              <a:rPr lang="en-US" altLang="ja-JP" sz="2800" dirty="0"/>
              <a:t>C++</a:t>
            </a:r>
            <a:r>
              <a:rPr lang="ja-JP" altLang="en-US" sz="2800" dirty="0"/>
              <a:t>実行→</a:t>
            </a:r>
            <a:r>
              <a:rPr lang="en-US" altLang="ja-JP" sz="2800" dirty="0"/>
              <a:t>Python</a:t>
            </a:r>
            <a:r>
              <a:rPr lang="ja-JP" altLang="en-US" sz="2800" dirty="0"/>
              <a:t>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060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ja-JP" sz="2800" dirty="0" err="1"/>
              <a:t>judge_term</a:t>
            </a:r>
            <a:r>
              <a:rPr lang="ja-JP" altLang="en-US" sz="2800" dirty="0"/>
              <a:t>関数を編集して（すぐ下に書いてある）</a:t>
            </a:r>
            <a:endParaRPr lang="en-US" altLang="ja-JP" sz="2800" dirty="0"/>
          </a:p>
          <a:p>
            <a:pPr/>
            <a:r>
              <a:rPr lang="en-US" altLang="ja-JP" sz="2800" dirty="0" err="1"/>
              <a:t>xor</a:t>
            </a:r>
            <a:r>
              <a:rPr lang="ja-JP" altLang="en-US" sz="2800" dirty="0"/>
              <a:t>のような分類器・線形分離可能な分類器が正しく動作することを確認する</a:t>
            </a:r>
            <a:endParaRPr lang="en-US" altLang="ja-JP" sz="2800" dirty="0"/>
          </a:p>
          <a:p>
            <a:pPr/>
            <a:endParaRPr lang="en-US" altLang="ja-JP" sz="2800" dirty="0"/>
          </a:p>
          <a:p>
            <a:pPr/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87478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多クラス分類と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one-hot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表現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539852" y="2066341"/>
            <a:ext cx="110706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出力層が</a:t>
            </a:r>
            <a:r>
              <a:rPr lang="en-US" altLang="ja-JP" sz="2800" dirty="0"/>
              <a:t>1</a:t>
            </a:r>
            <a:r>
              <a:rPr lang="ja-JP" altLang="en-US" sz="2800" dirty="0"/>
              <a:t>ノードでクラスの番号（整数）を予測するようにすると</a:t>
            </a:r>
            <a:endParaRPr lang="en-US" altLang="ja-JP" sz="2800" dirty="0"/>
          </a:p>
          <a:p>
            <a:r>
              <a:rPr lang="en-US" altLang="ja-JP" sz="2800" dirty="0"/>
              <a:t>class2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と誤認識した場合の誤差と</a:t>
            </a:r>
            <a:endParaRPr lang="en-US" altLang="ja-JP" sz="2800" dirty="0"/>
          </a:p>
          <a:p>
            <a:r>
              <a:rPr lang="en-US" altLang="ja-JP" sz="2800" dirty="0"/>
              <a:t>class3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と誤認識した場合の誤差が</a:t>
            </a:r>
            <a:endParaRPr lang="en-US" altLang="ja-JP" sz="2800" dirty="0"/>
          </a:p>
          <a:p>
            <a:r>
              <a:rPr lang="ja-JP" altLang="en-US" sz="2800" dirty="0"/>
              <a:t>異なる．</a:t>
            </a:r>
            <a:endParaRPr lang="en-US" altLang="ja-JP" sz="2800" dirty="0"/>
          </a:p>
          <a:p>
            <a:r>
              <a:rPr lang="ja-JP" altLang="en-US" sz="2800" dirty="0"/>
              <a:t>→対等なクラス分類でも</a:t>
            </a:r>
            <a:r>
              <a:rPr lang="en-US" altLang="ja-JP" sz="2800" dirty="0"/>
              <a:t>”</a:t>
            </a:r>
            <a:r>
              <a:rPr lang="ja-JP" altLang="en-US" sz="2800" dirty="0"/>
              <a:t>近さ</a:t>
            </a:r>
            <a:r>
              <a:rPr lang="en-US" altLang="ja-JP" sz="2800" dirty="0"/>
              <a:t>”</a:t>
            </a:r>
            <a:r>
              <a:rPr lang="ja-JP" altLang="en-US" sz="2800" dirty="0"/>
              <a:t>的な要らない概念が出てきちゃう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class1:{1, 0, 0}</a:t>
            </a:r>
          </a:p>
          <a:p>
            <a:r>
              <a:rPr lang="en-US" altLang="ja-JP" sz="2800" dirty="0"/>
              <a:t>class2:{0, 1, 0}</a:t>
            </a:r>
          </a:p>
          <a:p>
            <a:r>
              <a:rPr lang="en-US" altLang="ja-JP" sz="2800" dirty="0"/>
              <a:t>class3:{0, 0, 1}</a:t>
            </a:r>
          </a:p>
          <a:p>
            <a:r>
              <a:rPr lang="ja-JP" altLang="en-US" sz="2800" dirty="0"/>
              <a:t>として</a:t>
            </a:r>
            <a:r>
              <a:rPr lang="en-US" altLang="ja-JP" sz="2800" dirty="0"/>
              <a:t>cross entropy</a:t>
            </a:r>
            <a:r>
              <a:rPr lang="ja-JP" altLang="en-US" sz="2800" dirty="0"/>
              <a:t>をすればクラス同士に何の順序も生まれない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9091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4" y="1580730"/>
            <a:ext cx="4831907" cy="36965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62" y="856029"/>
            <a:ext cx="5127658" cy="41996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/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/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3991410" y="2253804"/>
            <a:ext cx="812613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ja-JP" altLang="en-US" sz="2800" dirty="0"/>
              <a:t>インスタンス：特徴量</a:t>
            </a:r>
            <a:r>
              <a:rPr lang="en-US" altLang="ja-JP" sz="2800" dirty="0"/>
              <a:t>(</a:t>
            </a:r>
            <a:r>
              <a:rPr lang="en-US" altLang="ja-JP" sz="2800" dirty="0" err="1"/>
              <a:t>x,y,z</a:t>
            </a:r>
            <a:r>
              <a:rPr lang="en-US" altLang="ja-JP" sz="2800" dirty="0"/>
              <a:t>)</a:t>
            </a:r>
            <a:r>
              <a:rPr lang="ja-JP" altLang="en-US" sz="2800" dirty="0"/>
              <a:t>を持つ</a:t>
            </a:r>
            <a:endParaRPr lang="en-US" altLang="ja-JP" sz="2800" dirty="0"/>
          </a:p>
          <a:p>
            <a:pPr/>
            <a:r>
              <a:rPr lang="ja-JP" altLang="en-US" sz="2800" dirty="0"/>
              <a:t>すべてのインスタンスは</a:t>
            </a:r>
            <a:endParaRPr lang="en-US" altLang="ja-JP" sz="2800" dirty="0"/>
          </a:p>
          <a:p>
            <a:pPr/>
            <a:r>
              <a:rPr lang="en-US" altLang="ja-JP" sz="2800" dirty="0"/>
              <a:t>|x|&lt;6, |y|&lt;6, |z|&lt;6</a:t>
            </a:r>
            <a:r>
              <a:rPr lang="ja-JP" altLang="en-US" sz="2800" dirty="0"/>
              <a:t>の立方体の内側</a:t>
            </a:r>
            <a:endParaRPr lang="en-US" altLang="ja-JP" sz="2800" dirty="0"/>
          </a:p>
          <a:p>
            <a:pPr/>
            <a:r>
              <a:rPr lang="en-US" altLang="ja-JP" sz="2800" dirty="0"/>
              <a:t>class1:</a:t>
            </a:r>
            <a:r>
              <a:rPr lang="ja-JP" altLang="en-US" sz="2800" dirty="0"/>
              <a:t>球の中かつ放物面の上</a:t>
            </a:r>
            <a:r>
              <a:rPr lang="en-US" altLang="ja-JP" sz="2800" dirty="0"/>
              <a:t>(z&gt;</a:t>
            </a:r>
            <a:r>
              <a:rPr lang="ja-JP" altLang="en-US" sz="2800" dirty="0"/>
              <a:t>放物面</a:t>
            </a:r>
            <a:r>
              <a:rPr lang="en-US" altLang="ja-JP" sz="2800" dirty="0"/>
              <a:t>)</a:t>
            </a:r>
          </a:p>
          <a:p>
            <a:pPr/>
            <a:r>
              <a:rPr lang="en-US" altLang="ja-JP" sz="2800" dirty="0"/>
              <a:t>class2:</a:t>
            </a:r>
            <a:r>
              <a:rPr lang="ja-JP" altLang="en-US" sz="2800" dirty="0"/>
              <a:t>球の中かつ放物面の下</a:t>
            </a:r>
            <a:endParaRPr lang="en-US" altLang="ja-JP" sz="2800" dirty="0"/>
          </a:p>
          <a:p>
            <a:pPr/>
            <a:r>
              <a:rPr lang="en-US" altLang="ja-JP" sz="2800" dirty="0"/>
              <a:t>class3:</a:t>
            </a:r>
            <a:r>
              <a:rPr lang="ja-JP" altLang="en-US" sz="2800" dirty="0"/>
              <a:t>球の外かつ放物面の上</a:t>
            </a:r>
            <a:endParaRPr lang="en-US" altLang="ja-JP" sz="2800" dirty="0"/>
          </a:p>
          <a:p>
            <a:pPr/>
            <a:r>
              <a:rPr lang="en-US" altLang="ja-JP" sz="2800" dirty="0"/>
              <a:t>class4:</a:t>
            </a:r>
            <a:r>
              <a:rPr lang="ja-JP" altLang="en-US" sz="2800" dirty="0"/>
              <a:t>球の外かつ放物面の下</a:t>
            </a:r>
            <a:endParaRPr lang="en-US" altLang="ja-JP" sz="2800" dirty="0"/>
          </a:p>
          <a:p>
            <a:pPr/>
            <a:endParaRPr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4" y="1816256"/>
            <a:ext cx="3092923" cy="23661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6" y="4307994"/>
            <a:ext cx="3113511" cy="25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前回の</a:t>
            </a:r>
            <a:r>
              <a:rPr lang="ja-JP" altLang="en-US" dirty="0"/>
              <a:t>スライドの訂正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824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26CD5E1-F202-11D0-1D2C-E958142CC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46"/>
          <a:stretch/>
        </p:blipFill>
        <p:spPr>
          <a:xfrm>
            <a:off x="179790" y="1508126"/>
            <a:ext cx="7815597" cy="50307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E1B921-D9BD-57F7-6B21-94640635190A}"/>
              </a:ext>
            </a:extLst>
          </p:cNvPr>
          <p:cNvSpPr txBox="1"/>
          <p:nvPr/>
        </p:nvSpPr>
        <p:spPr>
          <a:xfrm>
            <a:off x="8406064" y="232209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クロネッカー積</a:t>
            </a:r>
          </a:p>
        </p:txBody>
      </p:sp>
    </p:spTree>
    <p:extLst>
      <p:ext uri="{BB962C8B-B14F-4D97-AF65-F5344CB8AC3E}">
        <p14:creationId xmlns:p14="http://schemas.microsoft.com/office/powerpoint/2010/main" val="346247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25630E3-203C-C8CB-352B-AEBBAAA8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75" y="0"/>
            <a:ext cx="889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159B55-A8A9-5C23-EBC0-43325484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83" y="1367067"/>
            <a:ext cx="8835744" cy="26709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945D80-DFEE-4E28-F7A1-CB95A48C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83" y="4037200"/>
            <a:ext cx="8835744" cy="2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1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76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4473</TotalTime>
  <Words>1041</Words>
  <Application>Microsoft Office PowerPoint</Application>
  <PresentationFormat>ワイド画面</PresentationFormat>
  <Paragraphs>232</Paragraphs>
  <Slides>44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9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④実装1続き</vt:lpstr>
      <vt:lpstr>予定</vt:lpstr>
      <vt:lpstr>PowerPoint プレゼンテーション</vt:lpstr>
      <vt:lpstr>参考文献</vt:lpstr>
      <vt:lpstr>前回のスライドの訂正</vt:lpstr>
      <vt:lpstr>ミニバッチ学習のバイアス</vt:lpstr>
      <vt:lpstr>PowerPoint プレゼンテーション</vt:lpstr>
      <vt:lpstr>ミニバッチ学習のバイアス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実装 前回の続きから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順伝播の実装</vt:lpstr>
      <vt:lpstr>逆伝播の実装</vt:lpstr>
      <vt:lpstr>誤差逆伝播-公式 まとめ 行列表現</vt:lpstr>
      <vt:lpstr>訓練のテクニック</vt:lpstr>
      <vt:lpstr>訓練のテクニック</vt:lpstr>
      <vt:lpstr>訓練のテクニック</vt:lpstr>
      <vt:lpstr>訓練のテクニック</vt:lpstr>
      <vt:lpstr>訓練のテクニック</vt:lpstr>
      <vt:lpstr>実装</vt:lpstr>
      <vt:lpstr>実装の確認</vt:lpstr>
      <vt:lpstr>実装の確認</vt:lpstr>
      <vt:lpstr>実装の確認</vt:lpstr>
      <vt:lpstr>実装の確認</vt:lpstr>
      <vt:lpstr>実装の確認</vt:lpstr>
      <vt:lpstr>実装の確認　感動を味わってほしいところ</vt:lpstr>
      <vt:lpstr>実装の確認　感動を味わってほしいところ</vt:lpstr>
      <vt:lpstr>実装の確認　感動を味わってほしい演習</vt:lpstr>
      <vt:lpstr>実装の確認　感動を味わってほしい演習</vt:lpstr>
      <vt:lpstr>実装の確認　感動を味わってほしい演習</vt:lpstr>
      <vt:lpstr>実装の確認　感動を味わってほしい演習</vt:lpstr>
      <vt:lpstr>多クラス分類とone-hot表現</vt:lpstr>
      <vt:lpstr>宿題 4class分類</vt:lpstr>
      <vt:lpstr>宿題 4class分類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2023-12-29T19:32:16Z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